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54"/>
  </p:notesMasterIdLst>
  <p:sldIdLst>
    <p:sldId id="269" r:id="rId2"/>
    <p:sldId id="268" r:id="rId3"/>
    <p:sldId id="270" r:id="rId4"/>
    <p:sldId id="271" r:id="rId5"/>
    <p:sldId id="272" r:id="rId6"/>
    <p:sldId id="273" r:id="rId7"/>
    <p:sldId id="258" r:id="rId8"/>
    <p:sldId id="274" r:id="rId9"/>
    <p:sldId id="259" r:id="rId10"/>
    <p:sldId id="265" r:id="rId11"/>
    <p:sldId id="266" r:id="rId12"/>
    <p:sldId id="275" r:id="rId13"/>
    <p:sldId id="276" r:id="rId14"/>
    <p:sldId id="279" r:id="rId15"/>
    <p:sldId id="280" r:id="rId16"/>
    <p:sldId id="319" r:id="rId17"/>
    <p:sldId id="281" r:id="rId18"/>
    <p:sldId id="282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3" r:id="rId27"/>
    <p:sldId id="308" r:id="rId28"/>
    <p:sldId id="309" r:id="rId29"/>
    <p:sldId id="310" r:id="rId30"/>
    <p:sldId id="311" r:id="rId31"/>
    <p:sldId id="312" r:id="rId32"/>
    <p:sldId id="304" r:id="rId33"/>
    <p:sldId id="305" r:id="rId34"/>
    <p:sldId id="302" r:id="rId35"/>
    <p:sldId id="294" r:id="rId36"/>
    <p:sldId id="303" r:id="rId37"/>
    <p:sldId id="306" r:id="rId38"/>
    <p:sldId id="307" r:id="rId39"/>
    <p:sldId id="299" r:id="rId40"/>
    <p:sldId id="300" r:id="rId41"/>
    <p:sldId id="301" r:id="rId42"/>
    <p:sldId id="313" r:id="rId43"/>
    <p:sldId id="314" r:id="rId44"/>
    <p:sldId id="315" r:id="rId45"/>
    <p:sldId id="316" r:id="rId46"/>
    <p:sldId id="317" r:id="rId47"/>
    <p:sldId id="318" r:id="rId48"/>
    <p:sldId id="295" r:id="rId49"/>
    <p:sldId id="297" r:id="rId50"/>
    <p:sldId id="296" r:id="rId51"/>
    <p:sldId id="298" r:id="rId52"/>
    <p:sldId id="323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EDA0C-BA0A-4D96-872C-6B6BD150CE9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3B0B7D-C488-4C96-B472-321BB30B8963}">
      <dgm:prSet/>
      <dgm:spPr/>
      <dgm:t>
        <a:bodyPr/>
        <a:lstStyle/>
        <a:p>
          <a:r>
            <a:rPr lang="tr-TR" dirty="0"/>
            <a:t>Okula Uyum Sorunu</a:t>
          </a:r>
          <a:endParaRPr lang="en-US" dirty="0"/>
        </a:p>
      </dgm:t>
    </dgm:pt>
    <dgm:pt modelId="{F4202C96-BDF9-40B9-BA13-34C5575ACD46}" type="parTrans" cxnId="{DBDF394C-69F8-4A69-9628-C1DB89057DEC}">
      <dgm:prSet/>
      <dgm:spPr/>
      <dgm:t>
        <a:bodyPr/>
        <a:lstStyle/>
        <a:p>
          <a:endParaRPr lang="en-US"/>
        </a:p>
      </dgm:t>
    </dgm:pt>
    <dgm:pt modelId="{128DDF16-9588-4B42-A94B-CF7FB1146EDD}" type="sibTrans" cxnId="{DBDF394C-69F8-4A69-9628-C1DB89057DEC}">
      <dgm:prSet/>
      <dgm:spPr/>
      <dgm:t>
        <a:bodyPr/>
        <a:lstStyle/>
        <a:p>
          <a:endParaRPr lang="en-US"/>
        </a:p>
      </dgm:t>
    </dgm:pt>
    <dgm:pt modelId="{B9C63584-8D45-45B3-B256-A8308DBA3CB9}">
      <dgm:prSet/>
      <dgm:spPr/>
      <dgm:t>
        <a:bodyPr/>
        <a:lstStyle/>
        <a:p>
          <a:r>
            <a:rPr lang="tr-TR" dirty="0"/>
            <a:t>Tırnak Yeme ve Parmak Emme</a:t>
          </a:r>
          <a:endParaRPr lang="en-US" dirty="0"/>
        </a:p>
      </dgm:t>
    </dgm:pt>
    <dgm:pt modelId="{8A2BA31E-AFBE-4DE1-9417-296F7B50822F}" type="parTrans" cxnId="{A48BB82D-F88C-4BA5-A68B-DB4593FBDEFA}">
      <dgm:prSet/>
      <dgm:spPr/>
      <dgm:t>
        <a:bodyPr/>
        <a:lstStyle/>
        <a:p>
          <a:endParaRPr lang="en-US"/>
        </a:p>
      </dgm:t>
    </dgm:pt>
    <dgm:pt modelId="{84AAD6BB-05DC-485C-93C3-82524E0B8DF9}" type="sibTrans" cxnId="{A48BB82D-F88C-4BA5-A68B-DB4593FBDEFA}">
      <dgm:prSet/>
      <dgm:spPr/>
      <dgm:t>
        <a:bodyPr/>
        <a:lstStyle/>
        <a:p>
          <a:endParaRPr lang="en-US"/>
        </a:p>
      </dgm:t>
    </dgm:pt>
    <dgm:pt modelId="{797C033A-3473-4A8F-8B92-E7811C056C16}">
      <dgm:prSet/>
      <dgm:spPr/>
      <dgm:t>
        <a:bodyPr/>
        <a:lstStyle/>
        <a:p>
          <a:r>
            <a:rPr lang="tr-TR" dirty="0" err="1"/>
            <a:t>Enürezis</a:t>
          </a:r>
          <a:r>
            <a:rPr lang="tr-TR" dirty="0"/>
            <a:t> ve </a:t>
          </a:r>
          <a:r>
            <a:rPr lang="tr-TR" dirty="0" err="1"/>
            <a:t>Enkoprezis</a:t>
          </a:r>
          <a:endParaRPr lang="en-US" dirty="0"/>
        </a:p>
      </dgm:t>
    </dgm:pt>
    <dgm:pt modelId="{D0524452-B502-44D1-A1A3-2829185C64C2}" type="parTrans" cxnId="{6CE1906F-AF40-4969-A97A-DB6C46696EE7}">
      <dgm:prSet/>
      <dgm:spPr/>
      <dgm:t>
        <a:bodyPr/>
        <a:lstStyle/>
        <a:p>
          <a:endParaRPr lang="en-US"/>
        </a:p>
      </dgm:t>
    </dgm:pt>
    <dgm:pt modelId="{0FFCDD59-48BF-494E-A943-256723857B3A}" type="sibTrans" cxnId="{6CE1906F-AF40-4969-A97A-DB6C46696EE7}">
      <dgm:prSet/>
      <dgm:spPr/>
      <dgm:t>
        <a:bodyPr/>
        <a:lstStyle/>
        <a:p>
          <a:endParaRPr lang="en-US"/>
        </a:p>
      </dgm:t>
    </dgm:pt>
    <dgm:pt modelId="{9179DB08-00A0-4612-B50E-0973325B66CA}">
      <dgm:prSet/>
      <dgm:spPr/>
      <dgm:t>
        <a:bodyPr/>
        <a:lstStyle/>
        <a:p>
          <a:r>
            <a:rPr lang="tr-TR" dirty="0"/>
            <a:t>Yalan Söyleme</a:t>
          </a:r>
          <a:endParaRPr lang="en-US" dirty="0"/>
        </a:p>
      </dgm:t>
    </dgm:pt>
    <dgm:pt modelId="{0D6F8E10-42D4-4240-AAA4-433E9369A618}" type="parTrans" cxnId="{0786512B-6C4D-4E0C-BAD3-43AF681EAF2E}">
      <dgm:prSet/>
      <dgm:spPr/>
      <dgm:t>
        <a:bodyPr/>
        <a:lstStyle/>
        <a:p>
          <a:endParaRPr lang="en-US"/>
        </a:p>
      </dgm:t>
    </dgm:pt>
    <dgm:pt modelId="{3C4BCBA5-609E-4784-878F-65B42AB64040}" type="sibTrans" cxnId="{0786512B-6C4D-4E0C-BAD3-43AF681EAF2E}">
      <dgm:prSet/>
      <dgm:spPr/>
      <dgm:t>
        <a:bodyPr/>
        <a:lstStyle/>
        <a:p>
          <a:endParaRPr lang="en-US"/>
        </a:p>
      </dgm:t>
    </dgm:pt>
    <dgm:pt modelId="{1D36FAA4-D60F-44A5-B908-084F89A5E83F}">
      <dgm:prSet/>
      <dgm:spPr/>
      <dgm:t>
        <a:bodyPr/>
        <a:lstStyle/>
        <a:p>
          <a:r>
            <a:rPr lang="tr-TR" dirty="0"/>
            <a:t>Çalma Davranışı</a:t>
          </a:r>
          <a:endParaRPr lang="en-US" dirty="0"/>
        </a:p>
      </dgm:t>
    </dgm:pt>
    <dgm:pt modelId="{E673F5E2-337D-4653-8664-976B76635EAD}" type="parTrans" cxnId="{2BDEF69D-C134-49B8-BE88-0590B99932B2}">
      <dgm:prSet/>
      <dgm:spPr/>
      <dgm:t>
        <a:bodyPr/>
        <a:lstStyle/>
        <a:p>
          <a:endParaRPr lang="en-US"/>
        </a:p>
      </dgm:t>
    </dgm:pt>
    <dgm:pt modelId="{E1E114E7-1F0E-4E3A-8E40-A02C79143060}" type="sibTrans" cxnId="{2BDEF69D-C134-49B8-BE88-0590B99932B2}">
      <dgm:prSet/>
      <dgm:spPr/>
      <dgm:t>
        <a:bodyPr/>
        <a:lstStyle/>
        <a:p>
          <a:endParaRPr lang="en-US"/>
        </a:p>
      </dgm:t>
    </dgm:pt>
    <dgm:pt modelId="{C2DB862F-B672-4B02-A093-563A17589385}">
      <dgm:prSet/>
      <dgm:spPr/>
      <dgm:t>
        <a:bodyPr/>
        <a:lstStyle/>
        <a:p>
          <a:r>
            <a:rPr lang="tr-TR" dirty="0"/>
            <a:t>DEHB</a:t>
          </a:r>
        </a:p>
      </dgm:t>
    </dgm:pt>
    <dgm:pt modelId="{4643AC21-B148-40BD-999E-221E85C321CB}" type="parTrans" cxnId="{32A35C77-FF8F-4527-9788-4DD47A82102A}">
      <dgm:prSet/>
      <dgm:spPr/>
      <dgm:t>
        <a:bodyPr/>
        <a:lstStyle/>
        <a:p>
          <a:endParaRPr lang="en-US"/>
        </a:p>
      </dgm:t>
    </dgm:pt>
    <dgm:pt modelId="{4D154662-9BF4-4128-9828-EA64A063F751}" type="sibTrans" cxnId="{32A35C77-FF8F-4527-9788-4DD47A82102A}">
      <dgm:prSet/>
      <dgm:spPr/>
      <dgm:t>
        <a:bodyPr/>
        <a:lstStyle/>
        <a:p>
          <a:endParaRPr lang="en-US"/>
        </a:p>
      </dgm:t>
    </dgm:pt>
    <dgm:pt modelId="{0FCCA8CD-0E18-4B39-8AC1-A22A0B18D9B6}">
      <dgm:prSet/>
      <dgm:spPr/>
      <dgm:t>
        <a:bodyPr/>
        <a:lstStyle/>
        <a:p>
          <a:r>
            <a:rPr lang="tr-TR" dirty="0"/>
            <a:t>Akran Zorbalığı</a:t>
          </a:r>
        </a:p>
      </dgm:t>
    </dgm:pt>
    <dgm:pt modelId="{E1BC6BEB-3C1A-44D0-84B6-CE0A587C3606}" type="parTrans" cxnId="{600FE005-9335-42CB-A898-51E46EE5E455}">
      <dgm:prSet/>
      <dgm:spPr/>
      <dgm:t>
        <a:bodyPr/>
        <a:lstStyle/>
        <a:p>
          <a:endParaRPr lang="tr-TR"/>
        </a:p>
      </dgm:t>
    </dgm:pt>
    <dgm:pt modelId="{48E0EE13-7858-4AF9-9D19-A3F81E4BB6B8}" type="sibTrans" cxnId="{600FE005-9335-42CB-A898-51E46EE5E455}">
      <dgm:prSet/>
      <dgm:spPr/>
      <dgm:t>
        <a:bodyPr/>
        <a:lstStyle/>
        <a:p>
          <a:endParaRPr lang="tr-TR"/>
        </a:p>
      </dgm:t>
    </dgm:pt>
    <dgm:pt modelId="{37CF4C15-8EF6-46C5-83AF-061E3151D623}">
      <dgm:prSet/>
      <dgm:spPr/>
      <dgm:t>
        <a:bodyPr/>
        <a:lstStyle/>
        <a:p>
          <a:r>
            <a:rPr lang="tr-TR" dirty="0"/>
            <a:t>Saldırganlık ve Öfke Problemi</a:t>
          </a:r>
        </a:p>
      </dgm:t>
    </dgm:pt>
    <dgm:pt modelId="{627BA288-A170-46B4-9CDC-5450B3F37832}" type="parTrans" cxnId="{E1A817EA-D56C-431D-8E8E-35D658207A57}">
      <dgm:prSet/>
      <dgm:spPr/>
      <dgm:t>
        <a:bodyPr/>
        <a:lstStyle/>
        <a:p>
          <a:endParaRPr lang="tr-TR"/>
        </a:p>
      </dgm:t>
    </dgm:pt>
    <dgm:pt modelId="{FF10E40C-FEE7-4EB9-9DA0-B6B9E0D0485B}" type="sibTrans" cxnId="{E1A817EA-D56C-431D-8E8E-35D658207A57}">
      <dgm:prSet/>
      <dgm:spPr/>
      <dgm:t>
        <a:bodyPr/>
        <a:lstStyle/>
        <a:p>
          <a:endParaRPr lang="tr-TR"/>
        </a:p>
      </dgm:t>
    </dgm:pt>
    <dgm:pt modelId="{605350DF-B5FC-4770-AE8A-DDC10986333F}">
      <dgm:prSet/>
      <dgm:spPr/>
      <dgm:t>
        <a:bodyPr/>
        <a:lstStyle/>
        <a:p>
          <a:r>
            <a:rPr lang="tr-TR" dirty="0"/>
            <a:t>Kekemelik</a:t>
          </a:r>
        </a:p>
      </dgm:t>
    </dgm:pt>
    <dgm:pt modelId="{FE34BE6B-878C-449A-BDEC-CC1500E79DEA}" type="parTrans" cxnId="{5F20AA4E-622C-48E1-8FF8-8F58E26D1C5F}">
      <dgm:prSet/>
      <dgm:spPr/>
      <dgm:t>
        <a:bodyPr/>
        <a:lstStyle/>
        <a:p>
          <a:endParaRPr lang="tr-TR"/>
        </a:p>
      </dgm:t>
    </dgm:pt>
    <dgm:pt modelId="{FCDAD7D7-0DFA-473A-A28E-DC3CB8300964}" type="sibTrans" cxnId="{5F20AA4E-622C-48E1-8FF8-8F58E26D1C5F}">
      <dgm:prSet/>
      <dgm:spPr/>
      <dgm:t>
        <a:bodyPr/>
        <a:lstStyle/>
        <a:p>
          <a:endParaRPr lang="tr-TR"/>
        </a:p>
      </dgm:t>
    </dgm:pt>
    <dgm:pt modelId="{3E31F532-3B99-4367-B5B5-DECDB58EC008}">
      <dgm:prSet/>
      <dgm:spPr/>
      <dgm:t>
        <a:bodyPr/>
        <a:lstStyle/>
        <a:p>
          <a:r>
            <a:rPr lang="tr-TR" dirty="0"/>
            <a:t>Boşanma ve Parçalanmış Aile</a:t>
          </a:r>
        </a:p>
      </dgm:t>
    </dgm:pt>
    <dgm:pt modelId="{BF30F9CC-D1DA-4CEF-8DF1-A0E9E19A8BEF}" type="parTrans" cxnId="{0F9F0E2D-1214-4F9F-A6BF-AC63D1086C7D}">
      <dgm:prSet/>
      <dgm:spPr/>
      <dgm:t>
        <a:bodyPr/>
        <a:lstStyle/>
        <a:p>
          <a:endParaRPr lang="tr-TR"/>
        </a:p>
      </dgm:t>
    </dgm:pt>
    <dgm:pt modelId="{B757683C-62EB-48DF-9080-DEECBC8FE5B4}" type="sibTrans" cxnId="{0F9F0E2D-1214-4F9F-A6BF-AC63D1086C7D}">
      <dgm:prSet/>
      <dgm:spPr/>
      <dgm:t>
        <a:bodyPr/>
        <a:lstStyle/>
        <a:p>
          <a:endParaRPr lang="tr-TR"/>
        </a:p>
      </dgm:t>
    </dgm:pt>
    <dgm:pt modelId="{F426B73F-E658-4220-B3B4-6FF3300D42C7}">
      <dgm:prSet/>
      <dgm:spPr/>
      <dgm:t>
        <a:bodyPr/>
        <a:lstStyle/>
        <a:p>
          <a:r>
            <a:rPr lang="tr-TR" dirty="0"/>
            <a:t>Madde Bağımlılığı</a:t>
          </a:r>
        </a:p>
      </dgm:t>
    </dgm:pt>
    <dgm:pt modelId="{E32397B6-55CF-4259-B2B8-B8B3BC6F3C29}" type="parTrans" cxnId="{8187F833-42D0-468D-B40D-169F811E62E7}">
      <dgm:prSet/>
      <dgm:spPr/>
      <dgm:t>
        <a:bodyPr/>
        <a:lstStyle/>
        <a:p>
          <a:endParaRPr lang="tr-TR"/>
        </a:p>
      </dgm:t>
    </dgm:pt>
    <dgm:pt modelId="{213EF62D-972A-4FB2-A053-E3AD0F983334}" type="sibTrans" cxnId="{8187F833-42D0-468D-B40D-169F811E62E7}">
      <dgm:prSet/>
      <dgm:spPr/>
      <dgm:t>
        <a:bodyPr/>
        <a:lstStyle/>
        <a:p>
          <a:endParaRPr lang="tr-TR"/>
        </a:p>
      </dgm:t>
    </dgm:pt>
    <dgm:pt modelId="{85DF1B4F-CD19-461E-8187-5DAA27D00282}">
      <dgm:prSet/>
      <dgm:spPr/>
      <dgm:t>
        <a:bodyPr/>
        <a:lstStyle/>
        <a:p>
          <a:r>
            <a:rPr lang="tr-TR" dirty="0"/>
            <a:t>Siber Zorbalık</a:t>
          </a:r>
        </a:p>
      </dgm:t>
    </dgm:pt>
    <dgm:pt modelId="{435ABADA-8845-45D5-A4DA-F7B7861CA5AC}" type="parTrans" cxnId="{50AE8864-4825-42CB-8FEB-BA12468560B3}">
      <dgm:prSet/>
      <dgm:spPr/>
      <dgm:t>
        <a:bodyPr/>
        <a:lstStyle/>
        <a:p>
          <a:endParaRPr lang="tr-TR"/>
        </a:p>
      </dgm:t>
    </dgm:pt>
    <dgm:pt modelId="{1CA04570-5C8D-44B9-AD72-EE6D2D0BD7A4}" type="sibTrans" cxnId="{50AE8864-4825-42CB-8FEB-BA12468560B3}">
      <dgm:prSet/>
      <dgm:spPr/>
      <dgm:t>
        <a:bodyPr/>
        <a:lstStyle/>
        <a:p>
          <a:endParaRPr lang="tr-TR"/>
        </a:p>
      </dgm:t>
    </dgm:pt>
    <dgm:pt modelId="{40D66404-349A-41DB-BFA7-1775893BCB70}">
      <dgm:prSet/>
      <dgm:spPr/>
      <dgm:t>
        <a:bodyPr/>
        <a:lstStyle/>
        <a:p>
          <a:r>
            <a:rPr lang="tr-TR" dirty="0"/>
            <a:t>Motivasyon Sorunları</a:t>
          </a:r>
        </a:p>
      </dgm:t>
    </dgm:pt>
    <dgm:pt modelId="{03ABF5F5-ADA8-4D11-AF89-231679571C22}" type="parTrans" cxnId="{C6D929EF-E975-43F6-A0E6-02763CD20310}">
      <dgm:prSet/>
      <dgm:spPr/>
      <dgm:t>
        <a:bodyPr/>
        <a:lstStyle/>
        <a:p>
          <a:endParaRPr lang="tr-TR"/>
        </a:p>
      </dgm:t>
    </dgm:pt>
    <dgm:pt modelId="{7C13EA6E-A68E-44C9-871D-9723F53AD1C6}" type="sibTrans" cxnId="{C6D929EF-E975-43F6-A0E6-02763CD20310}">
      <dgm:prSet/>
      <dgm:spPr/>
      <dgm:t>
        <a:bodyPr/>
        <a:lstStyle/>
        <a:p>
          <a:endParaRPr lang="tr-TR"/>
        </a:p>
      </dgm:t>
    </dgm:pt>
    <dgm:pt modelId="{1146E3E9-C8FA-4EEB-A0FB-000B84EC02F6}">
      <dgm:prSet/>
      <dgm:spPr/>
      <dgm:t>
        <a:bodyPr/>
        <a:lstStyle/>
        <a:p>
          <a:r>
            <a:rPr lang="tr-TR" dirty="0"/>
            <a:t>Sınav Kaygısı</a:t>
          </a:r>
        </a:p>
      </dgm:t>
    </dgm:pt>
    <dgm:pt modelId="{AD8AC269-5B82-49C9-89A1-E9DEBAD44A9A}" type="parTrans" cxnId="{3D82FBEA-1E3E-4B81-9A57-60BF33EF0B40}">
      <dgm:prSet/>
      <dgm:spPr/>
      <dgm:t>
        <a:bodyPr/>
        <a:lstStyle/>
        <a:p>
          <a:endParaRPr lang="tr-TR"/>
        </a:p>
      </dgm:t>
    </dgm:pt>
    <dgm:pt modelId="{F7BED2F6-6236-46BD-A499-94C32D263B75}" type="sibTrans" cxnId="{3D82FBEA-1E3E-4B81-9A57-60BF33EF0B40}">
      <dgm:prSet/>
      <dgm:spPr/>
      <dgm:t>
        <a:bodyPr/>
        <a:lstStyle/>
        <a:p>
          <a:endParaRPr lang="tr-TR"/>
        </a:p>
      </dgm:t>
    </dgm:pt>
    <dgm:pt modelId="{B5D3C3BB-33E2-419A-8F4D-F38923E933FC}" type="pres">
      <dgm:prSet presAssocID="{986EDA0C-BA0A-4D96-872C-6B6BD150CE96}" presName="vert0" presStyleCnt="0">
        <dgm:presLayoutVars>
          <dgm:dir/>
          <dgm:animOne val="branch"/>
          <dgm:animLvl val="lvl"/>
        </dgm:presLayoutVars>
      </dgm:prSet>
      <dgm:spPr/>
    </dgm:pt>
    <dgm:pt modelId="{BA405737-4A2A-429D-8162-CF53F3FB9A20}" type="pres">
      <dgm:prSet presAssocID="{4A3B0B7D-C488-4C96-B472-321BB30B8963}" presName="thickLine" presStyleLbl="alignNode1" presStyleIdx="0" presStyleCnt="14"/>
      <dgm:spPr/>
    </dgm:pt>
    <dgm:pt modelId="{F485BC78-1D41-47DB-A0F1-CF50CB295EA7}" type="pres">
      <dgm:prSet presAssocID="{4A3B0B7D-C488-4C96-B472-321BB30B8963}" presName="horz1" presStyleCnt="0"/>
      <dgm:spPr/>
    </dgm:pt>
    <dgm:pt modelId="{F5A74FBE-A68B-453D-87E1-BD7A62D2CBB7}" type="pres">
      <dgm:prSet presAssocID="{4A3B0B7D-C488-4C96-B472-321BB30B8963}" presName="tx1" presStyleLbl="revTx" presStyleIdx="0" presStyleCnt="14"/>
      <dgm:spPr/>
    </dgm:pt>
    <dgm:pt modelId="{3DB255F3-D43A-42BF-8CC6-8077347B0A92}" type="pres">
      <dgm:prSet presAssocID="{4A3B0B7D-C488-4C96-B472-321BB30B8963}" presName="vert1" presStyleCnt="0"/>
      <dgm:spPr/>
    </dgm:pt>
    <dgm:pt modelId="{538E4EBC-18EE-4C47-B520-278F0E8AA9F4}" type="pres">
      <dgm:prSet presAssocID="{B9C63584-8D45-45B3-B256-A8308DBA3CB9}" presName="thickLine" presStyleLbl="alignNode1" presStyleIdx="1" presStyleCnt="14"/>
      <dgm:spPr/>
    </dgm:pt>
    <dgm:pt modelId="{4322E962-CCB9-406D-B77C-982910123FF5}" type="pres">
      <dgm:prSet presAssocID="{B9C63584-8D45-45B3-B256-A8308DBA3CB9}" presName="horz1" presStyleCnt="0"/>
      <dgm:spPr/>
    </dgm:pt>
    <dgm:pt modelId="{C72DF8CF-FAE1-465D-BB30-9C490992B677}" type="pres">
      <dgm:prSet presAssocID="{B9C63584-8D45-45B3-B256-A8308DBA3CB9}" presName="tx1" presStyleLbl="revTx" presStyleIdx="1" presStyleCnt="14"/>
      <dgm:spPr/>
    </dgm:pt>
    <dgm:pt modelId="{1B5CA109-A49D-4BFB-9778-B7B81499E4CD}" type="pres">
      <dgm:prSet presAssocID="{B9C63584-8D45-45B3-B256-A8308DBA3CB9}" presName="vert1" presStyleCnt="0"/>
      <dgm:spPr/>
    </dgm:pt>
    <dgm:pt modelId="{0C79FB8F-937D-49F9-B94F-D7B9D5BB45C3}" type="pres">
      <dgm:prSet presAssocID="{797C033A-3473-4A8F-8B92-E7811C056C16}" presName="thickLine" presStyleLbl="alignNode1" presStyleIdx="2" presStyleCnt="14"/>
      <dgm:spPr/>
    </dgm:pt>
    <dgm:pt modelId="{41E3DEAB-09CB-468A-9E1F-D90414F4793A}" type="pres">
      <dgm:prSet presAssocID="{797C033A-3473-4A8F-8B92-E7811C056C16}" presName="horz1" presStyleCnt="0"/>
      <dgm:spPr/>
    </dgm:pt>
    <dgm:pt modelId="{172EA1EB-77FC-4356-AC40-65CA6BD1D8FD}" type="pres">
      <dgm:prSet presAssocID="{797C033A-3473-4A8F-8B92-E7811C056C16}" presName="tx1" presStyleLbl="revTx" presStyleIdx="2" presStyleCnt="14"/>
      <dgm:spPr/>
    </dgm:pt>
    <dgm:pt modelId="{2D1F0542-C8C6-4F47-B2CE-9314EA3D6DC9}" type="pres">
      <dgm:prSet presAssocID="{797C033A-3473-4A8F-8B92-E7811C056C16}" presName="vert1" presStyleCnt="0"/>
      <dgm:spPr/>
    </dgm:pt>
    <dgm:pt modelId="{6C192A7E-5098-474E-AACC-5933D11988F5}" type="pres">
      <dgm:prSet presAssocID="{9179DB08-00A0-4612-B50E-0973325B66CA}" presName="thickLine" presStyleLbl="alignNode1" presStyleIdx="3" presStyleCnt="14"/>
      <dgm:spPr/>
    </dgm:pt>
    <dgm:pt modelId="{6D4CD33F-F298-48BF-938E-2F241F1FF1D0}" type="pres">
      <dgm:prSet presAssocID="{9179DB08-00A0-4612-B50E-0973325B66CA}" presName="horz1" presStyleCnt="0"/>
      <dgm:spPr/>
    </dgm:pt>
    <dgm:pt modelId="{D8C8E885-B171-4AA8-8C32-66A26C9702DE}" type="pres">
      <dgm:prSet presAssocID="{9179DB08-00A0-4612-B50E-0973325B66CA}" presName="tx1" presStyleLbl="revTx" presStyleIdx="3" presStyleCnt="14"/>
      <dgm:spPr/>
    </dgm:pt>
    <dgm:pt modelId="{E7153BA8-B347-4775-AE2D-CD3B085841EE}" type="pres">
      <dgm:prSet presAssocID="{9179DB08-00A0-4612-B50E-0973325B66CA}" presName="vert1" presStyleCnt="0"/>
      <dgm:spPr/>
    </dgm:pt>
    <dgm:pt modelId="{249F41AD-5E77-45B9-8102-D64BF3D9690D}" type="pres">
      <dgm:prSet presAssocID="{1D36FAA4-D60F-44A5-B908-084F89A5E83F}" presName="thickLine" presStyleLbl="alignNode1" presStyleIdx="4" presStyleCnt="14"/>
      <dgm:spPr/>
    </dgm:pt>
    <dgm:pt modelId="{CE10B982-10D0-4434-A833-77E36DF90D9C}" type="pres">
      <dgm:prSet presAssocID="{1D36FAA4-D60F-44A5-B908-084F89A5E83F}" presName="horz1" presStyleCnt="0"/>
      <dgm:spPr/>
    </dgm:pt>
    <dgm:pt modelId="{CC2D3CC3-9972-4C79-9D22-8C1AB8F8DE28}" type="pres">
      <dgm:prSet presAssocID="{1D36FAA4-D60F-44A5-B908-084F89A5E83F}" presName="tx1" presStyleLbl="revTx" presStyleIdx="4" presStyleCnt="14"/>
      <dgm:spPr/>
    </dgm:pt>
    <dgm:pt modelId="{6A330845-042C-462B-89F8-3870E281FB16}" type="pres">
      <dgm:prSet presAssocID="{1D36FAA4-D60F-44A5-B908-084F89A5E83F}" presName="vert1" presStyleCnt="0"/>
      <dgm:spPr/>
    </dgm:pt>
    <dgm:pt modelId="{28995D5E-6E9E-4C0C-AC0E-F731CE42FCCA}" type="pres">
      <dgm:prSet presAssocID="{C2DB862F-B672-4B02-A093-563A17589385}" presName="thickLine" presStyleLbl="alignNode1" presStyleIdx="5" presStyleCnt="14"/>
      <dgm:spPr/>
    </dgm:pt>
    <dgm:pt modelId="{CC0CEDBE-8A6E-45D8-89D6-E9436BD516AA}" type="pres">
      <dgm:prSet presAssocID="{C2DB862F-B672-4B02-A093-563A17589385}" presName="horz1" presStyleCnt="0"/>
      <dgm:spPr/>
    </dgm:pt>
    <dgm:pt modelId="{3BD14C03-0A7C-45C2-8AF9-3A9EDA4A5CE6}" type="pres">
      <dgm:prSet presAssocID="{C2DB862F-B672-4B02-A093-563A17589385}" presName="tx1" presStyleLbl="revTx" presStyleIdx="5" presStyleCnt="14"/>
      <dgm:spPr/>
    </dgm:pt>
    <dgm:pt modelId="{0145CA73-90B1-44CC-8527-72DD696DCA99}" type="pres">
      <dgm:prSet presAssocID="{C2DB862F-B672-4B02-A093-563A17589385}" presName="vert1" presStyleCnt="0"/>
      <dgm:spPr/>
    </dgm:pt>
    <dgm:pt modelId="{35AC4191-6076-4BDC-8353-34BDC8CEAE9C}" type="pres">
      <dgm:prSet presAssocID="{605350DF-B5FC-4770-AE8A-DDC10986333F}" presName="thickLine" presStyleLbl="alignNode1" presStyleIdx="6" presStyleCnt="14"/>
      <dgm:spPr/>
    </dgm:pt>
    <dgm:pt modelId="{E9680CD5-A58E-4589-BD1A-8C9486DC22DC}" type="pres">
      <dgm:prSet presAssocID="{605350DF-B5FC-4770-AE8A-DDC10986333F}" presName="horz1" presStyleCnt="0"/>
      <dgm:spPr/>
    </dgm:pt>
    <dgm:pt modelId="{E0C6C138-F95A-4E7C-9320-BF62ABDD0E07}" type="pres">
      <dgm:prSet presAssocID="{605350DF-B5FC-4770-AE8A-DDC10986333F}" presName="tx1" presStyleLbl="revTx" presStyleIdx="6" presStyleCnt="14"/>
      <dgm:spPr/>
    </dgm:pt>
    <dgm:pt modelId="{2F95B9AF-A63B-4B74-A59B-2DD1AF081E88}" type="pres">
      <dgm:prSet presAssocID="{605350DF-B5FC-4770-AE8A-DDC10986333F}" presName="vert1" presStyleCnt="0"/>
      <dgm:spPr/>
    </dgm:pt>
    <dgm:pt modelId="{3E7A312D-8B28-4A6A-991F-62D3DC668D30}" type="pres">
      <dgm:prSet presAssocID="{0FCCA8CD-0E18-4B39-8AC1-A22A0B18D9B6}" presName="thickLine" presStyleLbl="alignNode1" presStyleIdx="7" presStyleCnt="14"/>
      <dgm:spPr/>
    </dgm:pt>
    <dgm:pt modelId="{3A42FBA4-656D-47E1-A679-F0D59F1169C9}" type="pres">
      <dgm:prSet presAssocID="{0FCCA8CD-0E18-4B39-8AC1-A22A0B18D9B6}" presName="horz1" presStyleCnt="0"/>
      <dgm:spPr/>
    </dgm:pt>
    <dgm:pt modelId="{8A0C6F71-98CF-49D6-A36F-7A270A07945C}" type="pres">
      <dgm:prSet presAssocID="{0FCCA8CD-0E18-4B39-8AC1-A22A0B18D9B6}" presName="tx1" presStyleLbl="revTx" presStyleIdx="7" presStyleCnt="14"/>
      <dgm:spPr/>
    </dgm:pt>
    <dgm:pt modelId="{37FCCB46-9F24-472D-846E-44E7B2DA509B}" type="pres">
      <dgm:prSet presAssocID="{0FCCA8CD-0E18-4B39-8AC1-A22A0B18D9B6}" presName="vert1" presStyleCnt="0"/>
      <dgm:spPr/>
    </dgm:pt>
    <dgm:pt modelId="{A875547B-E7E2-48DF-9AA9-CA21E0474F06}" type="pres">
      <dgm:prSet presAssocID="{37CF4C15-8EF6-46C5-83AF-061E3151D623}" presName="thickLine" presStyleLbl="alignNode1" presStyleIdx="8" presStyleCnt="14"/>
      <dgm:spPr/>
    </dgm:pt>
    <dgm:pt modelId="{4E692F2E-39E9-405A-AF83-79C92C7B128E}" type="pres">
      <dgm:prSet presAssocID="{37CF4C15-8EF6-46C5-83AF-061E3151D623}" presName="horz1" presStyleCnt="0"/>
      <dgm:spPr/>
    </dgm:pt>
    <dgm:pt modelId="{3F76F2C2-7A4F-49F7-9969-3985C4CABCEF}" type="pres">
      <dgm:prSet presAssocID="{37CF4C15-8EF6-46C5-83AF-061E3151D623}" presName="tx1" presStyleLbl="revTx" presStyleIdx="8" presStyleCnt="14"/>
      <dgm:spPr/>
    </dgm:pt>
    <dgm:pt modelId="{26E2C373-8D22-40A2-AF8E-F33D9057A265}" type="pres">
      <dgm:prSet presAssocID="{37CF4C15-8EF6-46C5-83AF-061E3151D623}" presName="vert1" presStyleCnt="0"/>
      <dgm:spPr/>
    </dgm:pt>
    <dgm:pt modelId="{16D6BB0F-9BCA-4679-9B93-E5D52222EEB1}" type="pres">
      <dgm:prSet presAssocID="{3E31F532-3B99-4367-B5B5-DECDB58EC008}" presName="thickLine" presStyleLbl="alignNode1" presStyleIdx="9" presStyleCnt="14"/>
      <dgm:spPr/>
    </dgm:pt>
    <dgm:pt modelId="{7A2CD07C-1B3B-4912-9C66-C758F3606DB5}" type="pres">
      <dgm:prSet presAssocID="{3E31F532-3B99-4367-B5B5-DECDB58EC008}" presName="horz1" presStyleCnt="0"/>
      <dgm:spPr/>
    </dgm:pt>
    <dgm:pt modelId="{127D8B27-A1D5-41FB-BD2A-9F9893BBDF14}" type="pres">
      <dgm:prSet presAssocID="{3E31F532-3B99-4367-B5B5-DECDB58EC008}" presName="tx1" presStyleLbl="revTx" presStyleIdx="9" presStyleCnt="14"/>
      <dgm:spPr/>
    </dgm:pt>
    <dgm:pt modelId="{27452DD5-19F1-4839-B963-AB01D0AD7C84}" type="pres">
      <dgm:prSet presAssocID="{3E31F532-3B99-4367-B5B5-DECDB58EC008}" presName="vert1" presStyleCnt="0"/>
      <dgm:spPr/>
    </dgm:pt>
    <dgm:pt modelId="{BA4D3709-C436-4F62-B685-5B31D3F5E117}" type="pres">
      <dgm:prSet presAssocID="{F426B73F-E658-4220-B3B4-6FF3300D42C7}" presName="thickLine" presStyleLbl="alignNode1" presStyleIdx="10" presStyleCnt="14"/>
      <dgm:spPr/>
    </dgm:pt>
    <dgm:pt modelId="{7AA43B45-3C9A-40EC-8C8A-7B844925581B}" type="pres">
      <dgm:prSet presAssocID="{F426B73F-E658-4220-B3B4-6FF3300D42C7}" presName="horz1" presStyleCnt="0"/>
      <dgm:spPr/>
    </dgm:pt>
    <dgm:pt modelId="{19C5FFA9-C19B-49C8-A833-6B7A814D1A7D}" type="pres">
      <dgm:prSet presAssocID="{F426B73F-E658-4220-B3B4-6FF3300D42C7}" presName="tx1" presStyleLbl="revTx" presStyleIdx="10" presStyleCnt="14"/>
      <dgm:spPr/>
    </dgm:pt>
    <dgm:pt modelId="{67EB71DA-A061-4E8A-B827-2342A5C7B18B}" type="pres">
      <dgm:prSet presAssocID="{F426B73F-E658-4220-B3B4-6FF3300D42C7}" presName="vert1" presStyleCnt="0"/>
      <dgm:spPr/>
    </dgm:pt>
    <dgm:pt modelId="{71455DC0-5CD8-47FF-9BC5-8F4C74B14B75}" type="pres">
      <dgm:prSet presAssocID="{85DF1B4F-CD19-461E-8187-5DAA27D00282}" presName="thickLine" presStyleLbl="alignNode1" presStyleIdx="11" presStyleCnt="14"/>
      <dgm:spPr/>
    </dgm:pt>
    <dgm:pt modelId="{DF10F974-FA1F-4050-B611-ED0174DBD894}" type="pres">
      <dgm:prSet presAssocID="{85DF1B4F-CD19-461E-8187-5DAA27D00282}" presName="horz1" presStyleCnt="0"/>
      <dgm:spPr/>
    </dgm:pt>
    <dgm:pt modelId="{61F6B895-E2F4-429F-AE73-BEF74DCF251F}" type="pres">
      <dgm:prSet presAssocID="{85DF1B4F-CD19-461E-8187-5DAA27D00282}" presName="tx1" presStyleLbl="revTx" presStyleIdx="11" presStyleCnt="14"/>
      <dgm:spPr/>
    </dgm:pt>
    <dgm:pt modelId="{70241057-485D-4D7B-8DBE-0CE5C351D9F2}" type="pres">
      <dgm:prSet presAssocID="{85DF1B4F-CD19-461E-8187-5DAA27D00282}" presName="vert1" presStyleCnt="0"/>
      <dgm:spPr/>
    </dgm:pt>
    <dgm:pt modelId="{DD128E9E-4E06-4AA8-ABAF-E5220D62B509}" type="pres">
      <dgm:prSet presAssocID="{40D66404-349A-41DB-BFA7-1775893BCB70}" presName="thickLine" presStyleLbl="alignNode1" presStyleIdx="12" presStyleCnt="14"/>
      <dgm:spPr/>
    </dgm:pt>
    <dgm:pt modelId="{6F397AF0-547F-4CB8-80CF-93ACF9C659F5}" type="pres">
      <dgm:prSet presAssocID="{40D66404-349A-41DB-BFA7-1775893BCB70}" presName="horz1" presStyleCnt="0"/>
      <dgm:spPr/>
    </dgm:pt>
    <dgm:pt modelId="{28343139-A4D5-4C63-85DD-42A50D8A88BA}" type="pres">
      <dgm:prSet presAssocID="{40D66404-349A-41DB-BFA7-1775893BCB70}" presName="tx1" presStyleLbl="revTx" presStyleIdx="12" presStyleCnt="14"/>
      <dgm:spPr/>
    </dgm:pt>
    <dgm:pt modelId="{370D8903-8B98-4B65-BF14-D7AA505F15D6}" type="pres">
      <dgm:prSet presAssocID="{40D66404-349A-41DB-BFA7-1775893BCB70}" presName="vert1" presStyleCnt="0"/>
      <dgm:spPr/>
    </dgm:pt>
    <dgm:pt modelId="{56735831-DDB9-45BC-A027-4E99DD03C115}" type="pres">
      <dgm:prSet presAssocID="{1146E3E9-C8FA-4EEB-A0FB-000B84EC02F6}" presName="thickLine" presStyleLbl="alignNode1" presStyleIdx="13" presStyleCnt="14"/>
      <dgm:spPr/>
    </dgm:pt>
    <dgm:pt modelId="{720B4CC1-C23A-46AE-AE74-D57F3C56CA1C}" type="pres">
      <dgm:prSet presAssocID="{1146E3E9-C8FA-4EEB-A0FB-000B84EC02F6}" presName="horz1" presStyleCnt="0"/>
      <dgm:spPr/>
    </dgm:pt>
    <dgm:pt modelId="{0A3FF36C-A17E-4698-8E47-41104DE48BA1}" type="pres">
      <dgm:prSet presAssocID="{1146E3E9-C8FA-4EEB-A0FB-000B84EC02F6}" presName="tx1" presStyleLbl="revTx" presStyleIdx="13" presStyleCnt="14"/>
      <dgm:spPr/>
    </dgm:pt>
    <dgm:pt modelId="{C2F7E768-174C-45DA-97BD-4021B3E6A4FD}" type="pres">
      <dgm:prSet presAssocID="{1146E3E9-C8FA-4EEB-A0FB-000B84EC02F6}" presName="vert1" presStyleCnt="0"/>
      <dgm:spPr/>
    </dgm:pt>
  </dgm:ptLst>
  <dgm:cxnLst>
    <dgm:cxn modelId="{BF70CD00-545D-4420-B631-5C024436BE9C}" type="presOf" srcId="{0FCCA8CD-0E18-4B39-8AC1-A22A0B18D9B6}" destId="{8A0C6F71-98CF-49D6-A36F-7A270A07945C}" srcOrd="0" destOrd="0" presId="urn:microsoft.com/office/officeart/2008/layout/LinedList"/>
    <dgm:cxn modelId="{97927F04-D882-4819-8581-3BBF6027EC93}" type="presOf" srcId="{B9C63584-8D45-45B3-B256-A8308DBA3CB9}" destId="{C72DF8CF-FAE1-465D-BB30-9C490992B677}" srcOrd="0" destOrd="0" presId="urn:microsoft.com/office/officeart/2008/layout/LinedList"/>
    <dgm:cxn modelId="{600FE005-9335-42CB-A898-51E46EE5E455}" srcId="{986EDA0C-BA0A-4D96-872C-6B6BD150CE96}" destId="{0FCCA8CD-0E18-4B39-8AC1-A22A0B18D9B6}" srcOrd="7" destOrd="0" parTransId="{E1BC6BEB-3C1A-44D0-84B6-CE0A587C3606}" sibTransId="{48E0EE13-7858-4AF9-9D19-A3F81E4BB6B8}"/>
    <dgm:cxn modelId="{9269D309-22F4-4954-A90E-FA2E5AF286C7}" type="presOf" srcId="{1146E3E9-C8FA-4EEB-A0FB-000B84EC02F6}" destId="{0A3FF36C-A17E-4698-8E47-41104DE48BA1}" srcOrd="0" destOrd="0" presId="urn:microsoft.com/office/officeart/2008/layout/LinedList"/>
    <dgm:cxn modelId="{0786512B-6C4D-4E0C-BAD3-43AF681EAF2E}" srcId="{986EDA0C-BA0A-4D96-872C-6B6BD150CE96}" destId="{9179DB08-00A0-4612-B50E-0973325B66CA}" srcOrd="3" destOrd="0" parTransId="{0D6F8E10-42D4-4240-AAA4-433E9369A618}" sibTransId="{3C4BCBA5-609E-4784-878F-65B42AB64040}"/>
    <dgm:cxn modelId="{0F9F0E2D-1214-4F9F-A6BF-AC63D1086C7D}" srcId="{986EDA0C-BA0A-4D96-872C-6B6BD150CE96}" destId="{3E31F532-3B99-4367-B5B5-DECDB58EC008}" srcOrd="9" destOrd="0" parTransId="{BF30F9CC-D1DA-4CEF-8DF1-A0E9E19A8BEF}" sibTransId="{B757683C-62EB-48DF-9080-DEECBC8FE5B4}"/>
    <dgm:cxn modelId="{A48BB82D-F88C-4BA5-A68B-DB4593FBDEFA}" srcId="{986EDA0C-BA0A-4D96-872C-6B6BD150CE96}" destId="{B9C63584-8D45-45B3-B256-A8308DBA3CB9}" srcOrd="1" destOrd="0" parTransId="{8A2BA31E-AFBE-4DE1-9417-296F7B50822F}" sibTransId="{84AAD6BB-05DC-485C-93C3-82524E0B8DF9}"/>
    <dgm:cxn modelId="{8187F833-42D0-468D-B40D-169F811E62E7}" srcId="{986EDA0C-BA0A-4D96-872C-6B6BD150CE96}" destId="{F426B73F-E658-4220-B3B4-6FF3300D42C7}" srcOrd="10" destOrd="0" parTransId="{E32397B6-55CF-4259-B2B8-B8B3BC6F3C29}" sibTransId="{213EF62D-972A-4FB2-A053-E3AD0F983334}"/>
    <dgm:cxn modelId="{F069AA5D-4B27-4A83-8AB0-233B8A671E13}" type="presOf" srcId="{797C033A-3473-4A8F-8B92-E7811C056C16}" destId="{172EA1EB-77FC-4356-AC40-65CA6BD1D8FD}" srcOrd="0" destOrd="0" presId="urn:microsoft.com/office/officeart/2008/layout/LinedList"/>
    <dgm:cxn modelId="{E245E861-68A4-4045-8D3D-843D326283A9}" type="presOf" srcId="{40D66404-349A-41DB-BFA7-1775893BCB70}" destId="{28343139-A4D5-4C63-85DD-42A50D8A88BA}" srcOrd="0" destOrd="0" presId="urn:microsoft.com/office/officeart/2008/layout/LinedList"/>
    <dgm:cxn modelId="{50AE8864-4825-42CB-8FEB-BA12468560B3}" srcId="{986EDA0C-BA0A-4D96-872C-6B6BD150CE96}" destId="{85DF1B4F-CD19-461E-8187-5DAA27D00282}" srcOrd="11" destOrd="0" parTransId="{435ABADA-8845-45D5-A4DA-F7B7861CA5AC}" sibTransId="{1CA04570-5C8D-44B9-AD72-EE6D2D0BD7A4}"/>
    <dgm:cxn modelId="{DBDF394C-69F8-4A69-9628-C1DB89057DEC}" srcId="{986EDA0C-BA0A-4D96-872C-6B6BD150CE96}" destId="{4A3B0B7D-C488-4C96-B472-321BB30B8963}" srcOrd="0" destOrd="0" parTransId="{F4202C96-BDF9-40B9-BA13-34C5575ACD46}" sibTransId="{128DDF16-9588-4B42-A94B-CF7FB1146EDD}"/>
    <dgm:cxn modelId="{5F20AA4E-622C-48E1-8FF8-8F58E26D1C5F}" srcId="{986EDA0C-BA0A-4D96-872C-6B6BD150CE96}" destId="{605350DF-B5FC-4770-AE8A-DDC10986333F}" srcOrd="6" destOrd="0" parTransId="{FE34BE6B-878C-449A-BDEC-CC1500E79DEA}" sibTransId="{FCDAD7D7-0DFA-473A-A28E-DC3CB8300964}"/>
    <dgm:cxn modelId="{6CE1906F-AF40-4969-A97A-DB6C46696EE7}" srcId="{986EDA0C-BA0A-4D96-872C-6B6BD150CE96}" destId="{797C033A-3473-4A8F-8B92-E7811C056C16}" srcOrd="2" destOrd="0" parTransId="{D0524452-B502-44D1-A1A3-2829185C64C2}" sibTransId="{0FFCDD59-48BF-494E-A943-256723857B3A}"/>
    <dgm:cxn modelId="{F6B6E575-1AD2-48BA-BD43-055C76002188}" type="presOf" srcId="{F426B73F-E658-4220-B3B4-6FF3300D42C7}" destId="{19C5FFA9-C19B-49C8-A833-6B7A814D1A7D}" srcOrd="0" destOrd="0" presId="urn:microsoft.com/office/officeart/2008/layout/LinedList"/>
    <dgm:cxn modelId="{32A35C77-FF8F-4527-9788-4DD47A82102A}" srcId="{986EDA0C-BA0A-4D96-872C-6B6BD150CE96}" destId="{C2DB862F-B672-4B02-A093-563A17589385}" srcOrd="5" destOrd="0" parTransId="{4643AC21-B148-40BD-999E-221E85C321CB}" sibTransId="{4D154662-9BF4-4128-9828-EA64A063F751}"/>
    <dgm:cxn modelId="{09D2B789-4EAB-4EDE-A4DA-E2704AF6F588}" type="presOf" srcId="{986EDA0C-BA0A-4D96-872C-6B6BD150CE96}" destId="{B5D3C3BB-33E2-419A-8F4D-F38923E933FC}" srcOrd="0" destOrd="0" presId="urn:microsoft.com/office/officeart/2008/layout/LinedList"/>
    <dgm:cxn modelId="{2BDEF69D-C134-49B8-BE88-0590B99932B2}" srcId="{986EDA0C-BA0A-4D96-872C-6B6BD150CE96}" destId="{1D36FAA4-D60F-44A5-B908-084F89A5E83F}" srcOrd="4" destOrd="0" parTransId="{E673F5E2-337D-4653-8664-976B76635EAD}" sibTransId="{E1E114E7-1F0E-4E3A-8E40-A02C79143060}"/>
    <dgm:cxn modelId="{0FA9C69E-1FF7-4ABB-9233-DE1DD5E1480A}" type="presOf" srcId="{9179DB08-00A0-4612-B50E-0973325B66CA}" destId="{D8C8E885-B171-4AA8-8C32-66A26C9702DE}" srcOrd="0" destOrd="0" presId="urn:microsoft.com/office/officeart/2008/layout/LinedList"/>
    <dgm:cxn modelId="{8FBE8BAC-14A5-4841-9B20-21336CAA9A0E}" type="presOf" srcId="{85DF1B4F-CD19-461E-8187-5DAA27D00282}" destId="{61F6B895-E2F4-429F-AE73-BEF74DCF251F}" srcOrd="0" destOrd="0" presId="urn:microsoft.com/office/officeart/2008/layout/LinedList"/>
    <dgm:cxn modelId="{AA86F0B0-4549-4B77-ABB0-3B13A2EB971B}" type="presOf" srcId="{37CF4C15-8EF6-46C5-83AF-061E3151D623}" destId="{3F76F2C2-7A4F-49F7-9969-3985C4CABCEF}" srcOrd="0" destOrd="0" presId="urn:microsoft.com/office/officeart/2008/layout/LinedList"/>
    <dgm:cxn modelId="{B511D1BC-BD8B-4E7A-BD88-DFA96A1C7A20}" type="presOf" srcId="{4A3B0B7D-C488-4C96-B472-321BB30B8963}" destId="{F5A74FBE-A68B-453D-87E1-BD7A62D2CBB7}" srcOrd="0" destOrd="0" presId="urn:microsoft.com/office/officeart/2008/layout/LinedList"/>
    <dgm:cxn modelId="{DB71ADBF-DD8D-4004-94E4-C5CE936BB428}" type="presOf" srcId="{3E31F532-3B99-4367-B5B5-DECDB58EC008}" destId="{127D8B27-A1D5-41FB-BD2A-9F9893BBDF14}" srcOrd="0" destOrd="0" presId="urn:microsoft.com/office/officeart/2008/layout/LinedList"/>
    <dgm:cxn modelId="{E1A817EA-D56C-431D-8E8E-35D658207A57}" srcId="{986EDA0C-BA0A-4D96-872C-6B6BD150CE96}" destId="{37CF4C15-8EF6-46C5-83AF-061E3151D623}" srcOrd="8" destOrd="0" parTransId="{627BA288-A170-46B4-9CDC-5450B3F37832}" sibTransId="{FF10E40C-FEE7-4EB9-9DA0-B6B9E0D0485B}"/>
    <dgm:cxn modelId="{3D82FBEA-1E3E-4B81-9A57-60BF33EF0B40}" srcId="{986EDA0C-BA0A-4D96-872C-6B6BD150CE96}" destId="{1146E3E9-C8FA-4EEB-A0FB-000B84EC02F6}" srcOrd="13" destOrd="0" parTransId="{AD8AC269-5B82-49C9-89A1-E9DEBAD44A9A}" sibTransId="{F7BED2F6-6236-46BD-A499-94C32D263B75}"/>
    <dgm:cxn modelId="{C6D929EF-E975-43F6-A0E6-02763CD20310}" srcId="{986EDA0C-BA0A-4D96-872C-6B6BD150CE96}" destId="{40D66404-349A-41DB-BFA7-1775893BCB70}" srcOrd="12" destOrd="0" parTransId="{03ABF5F5-ADA8-4D11-AF89-231679571C22}" sibTransId="{7C13EA6E-A68E-44C9-871D-9723F53AD1C6}"/>
    <dgm:cxn modelId="{796351F1-00CF-4F29-80BE-ACD2756E951B}" type="presOf" srcId="{C2DB862F-B672-4B02-A093-563A17589385}" destId="{3BD14C03-0A7C-45C2-8AF9-3A9EDA4A5CE6}" srcOrd="0" destOrd="0" presId="urn:microsoft.com/office/officeart/2008/layout/LinedList"/>
    <dgm:cxn modelId="{82CA7DF2-4E4D-4054-8E7D-87D0828F4109}" type="presOf" srcId="{605350DF-B5FC-4770-AE8A-DDC10986333F}" destId="{E0C6C138-F95A-4E7C-9320-BF62ABDD0E07}" srcOrd="0" destOrd="0" presId="urn:microsoft.com/office/officeart/2008/layout/LinedList"/>
    <dgm:cxn modelId="{E22238FF-FA5F-421D-AC47-82BF7FF079F8}" type="presOf" srcId="{1D36FAA4-D60F-44A5-B908-084F89A5E83F}" destId="{CC2D3CC3-9972-4C79-9D22-8C1AB8F8DE28}" srcOrd="0" destOrd="0" presId="urn:microsoft.com/office/officeart/2008/layout/LinedList"/>
    <dgm:cxn modelId="{017335DF-514F-481A-A29B-1AE244649E71}" type="presParOf" srcId="{B5D3C3BB-33E2-419A-8F4D-F38923E933FC}" destId="{BA405737-4A2A-429D-8162-CF53F3FB9A20}" srcOrd="0" destOrd="0" presId="urn:microsoft.com/office/officeart/2008/layout/LinedList"/>
    <dgm:cxn modelId="{C6A8C374-19DF-4838-947E-4523991A5586}" type="presParOf" srcId="{B5D3C3BB-33E2-419A-8F4D-F38923E933FC}" destId="{F485BC78-1D41-47DB-A0F1-CF50CB295EA7}" srcOrd="1" destOrd="0" presId="urn:microsoft.com/office/officeart/2008/layout/LinedList"/>
    <dgm:cxn modelId="{B55C880D-096E-431E-9B72-82423027FB5C}" type="presParOf" srcId="{F485BC78-1D41-47DB-A0F1-CF50CB295EA7}" destId="{F5A74FBE-A68B-453D-87E1-BD7A62D2CBB7}" srcOrd="0" destOrd="0" presId="urn:microsoft.com/office/officeart/2008/layout/LinedList"/>
    <dgm:cxn modelId="{77C931E5-9496-4222-BF37-FB34B109F042}" type="presParOf" srcId="{F485BC78-1D41-47DB-A0F1-CF50CB295EA7}" destId="{3DB255F3-D43A-42BF-8CC6-8077347B0A92}" srcOrd="1" destOrd="0" presId="urn:microsoft.com/office/officeart/2008/layout/LinedList"/>
    <dgm:cxn modelId="{36E7F5A4-2128-4A7D-9617-7B9CEB0183A1}" type="presParOf" srcId="{B5D3C3BB-33E2-419A-8F4D-F38923E933FC}" destId="{538E4EBC-18EE-4C47-B520-278F0E8AA9F4}" srcOrd="2" destOrd="0" presId="urn:microsoft.com/office/officeart/2008/layout/LinedList"/>
    <dgm:cxn modelId="{B4976D95-DCDB-4E04-AAB0-5E208BB9180B}" type="presParOf" srcId="{B5D3C3BB-33E2-419A-8F4D-F38923E933FC}" destId="{4322E962-CCB9-406D-B77C-982910123FF5}" srcOrd="3" destOrd="0" presId="urn:microsoft.com/office/officeart/2008/layout/LinedList"/>
    <dgm:cxn modelId="{A032B652-B419-4519-A10F-A17747CBAD37}" type="presParOf" srcId="{4322E962-CCB9-406D-B77C-982910123FF5}" destId="{C72DF8CF-FAE1-465D-BB30-9C490992B677}" srcOrd="0" destOrd="0" presId="urn:microsoft.com/office/officeart/2008/layout/LinedList"/>
    <dgm:cxn modelId="{DBEE5356-D757-4262-8CEB-DEA8D47F35DD}" type="presParOf" srcId="{4322E962-CCB9-406D-B77C-982910123FF5}" destId="{1B5CA109-A49D-4BFB-9778-B7B81499E4CD}" srcOrd="1" destOrd="0" presId="urn:microsoft.com/office/officeart/2008/layout/LinedList"/>
    <dgm:cxn modelId="{E2D8FD2A-74BA-4AB2-AEE0-B9F39C07C807}" type="presParOf" srcId="{B5D3C3BB-33E2-419A-8F4D-F38923E933FC}" destId="{0C79FB8F-937D-49F9-B94F-D7B9D5BB45C3}" srcOrd="4" destOrd="0" presId="urn:microsoft.com/office/officeart/2008/layout/LinedList"/>
    <dgm:cxn modelId="{F3D0FAED-4096-479E-96F3-789DC6CB8FBD}" type="presParOf" srcId="{B5D3C3BB-33E2-419A-8F4D-F38923E933FC}" destId="{41E3DEAB-09CB-468A-9E1F-D90414F4793A}" srcOrd="5" destOrd="0" presId="urn:microsoft.com/office/officeart/2008/layout/LinedList"/>
    <dgm:cxn modelId="{D17BCDC6-E983-43C3-9931-FEF5D590221A}" type="presParOf" srcId="{41E3DEAB-09CB-468A-9E1F-D90414F4793A}" destId="{172EA1EB-77FC-4356-AC40-65CA6BD1D8FD}" srcOrd="0" destOrd="0" presId="urn:microsoft.com/office/officeart/2008/layout/LinedList"/>
    <dgm:cxn modelId="{AA5997A6-206E-45DE-A0F1-A1C8A0669456}" type="presParOf" srcId="{41E3DEAB-09CB-468A-9E1F-D90414F4793A}" destId="{2D1F0542-C8C6-4F47-B2CE-9314EA3D6DC9}" srcOrd="1" destOrd="0" presId="urn:microsoft.com/office/officeart/2008/layout/LinedList"/>
    <dgm:cxn modelId="{5C655CD5-A224-480D-A30F-2BB588DAB8CB}" type="presParOf" srcId="{B5D3C3BB-33E2-419A-8F4D-F38923E933FC}" destId="{6C192A7E-5098-474E-AACC-5933D11988F5}" srcOrd="6" destOrd="0" presId="urn:microsoft.com/office/officeart/2008/layout/LinedList"/>
    <dgm:cxn modelId="{2723A931-B2F2-489C-8E72-1D0888BA13FC}" type="presParOf" srcId="{B5D3C3BB-33E2-419A-8F4D-F38923E933FC}" destId="{6D4CD33F-F298-48BF-938E-2F241F1FF1D0}" srcOrd="7" destOrd="0" presId="urn:microsoft.com/office/officeart/2008/layout/LinedList"/>
    <dgm:cxn modelId="{2E70CD3A-5AA0-47E1-8A1B-1BBCC89C38FF}" type="presParOf" srcId="{6D4CD33F-F298-48BF-938E-2F241F1FF1D0}" destId="{D8C8E885-B171-4AA8-8C32-66A26C9702DE}" srcOrd="0" destOrd="0" presId="urn:microsoft.com/office/officeart/2008/layout/LinedList"/>
    <dgm:cxn modelId="{D0B533C3-A081-499C-A20D-661C80FE7E1D}" type="presParOf" srcId="{6D4CD33F-F298-48BF-938E-2F241F1FF1D0}" destId="{E7153BA8-B347-4775-AE2D-CD3B085841EE}" srcOrd="1" destOrd="0" presId="urn:microsoft.com/office/officeart/2008/layout/LinedList"/>
    <dgm:cxn modelId="{B1EBD187-678D-4B9D-8313-E272A8E8A5E7}" type="presParOf" srcId="{B5D3C3BB-33E2-419A-8F4D-F38923E933FC}" destId="{249F41AD-5E77-45B9-8102-D64BF3D9690D}" srcOrd="8" destOrd="0" presId="urn:microsoft.com/office/officeart/2008/layout/LinedList"/>
    <dgm:cxn modelId="{CB67E3B4-26FE-4694-BDBC-F9539D58CCA4}" type="presParOf" srcId="{B5D3C3BB-33E2-419A-8F4D-F38923E933FC}" destId="{CE10B982-10D0-4434-A833-77E36DF90D9C}" srcOrd="9" destOrd="0" presId="urn:microsoft.com/office/officeart/2008/layout/LinedList"/>
    <dgm:cxn modelId="{D80FC061-A645-4915-9065-D04F884CD192}" type="presParOf" srcId="{CE10B982-10D0-4434-A833-77E36DF90D9C}" destId="{CC2D3CC3-9972-4C79-9D22-8C1AB8F8DE28}" srcOrd="0" destOrd="0" presId="urn:microsoft.com/office/officeart/2008/layout/LinedList"/>
    <dgm:cxn modelId="{45BAE9C7-D057-4260-8109-E9DAA072C4FE}" type="presParOf" srcId="{CE10B982-10D0-4434-A833-77E36DF90D9C}" destId="{6A330845-042C-462B-89F8-3870E281FB16}" srcOrd="1" destOrd="0" presId="urn:microsoft.com/office/officeart/2008/layout/LinedList"/>
    <dgm:cxn modelId="{D5BD4593-4A3F-45F9-AFB7-829325BCF243}" type="presParOf" srcId="{B5D3C3BB-33E2-419A-8F4D-F38923E933FC}" destId="{28995D5E-6E9E-4C0C-AC0E-F731CE42FCCA}" srcOrd="10" destOrd="0" presId="urn:microsoft.com/office/officeart/2008/layout/LinedList"/>
    <dgm:cxn modelId="{6DA8FFA9-11B3-4DAB-96FC-2B3F7B85904A}" type="presParOf" srcId="{B5D3C3BB-33E2-419A-8F4D-F38923E933FC}" destId="{CC0CEDBE-8A6E-45D8-89D6-E9436BD516AA}" srcOrd="11" destOrd="0" presId="urn:microsoft.com/office/officeart/2008/layout/LinedList"/>
    <dgm:cxn modelId="{6DF1EA48-EEA0-4AAC-887F-73D448B3EDA4}" type="presParOf" srcId="{CC0CEDBE-8A6E-45D8-89D6-E9436BD516AA}" destId="{3BD14C03-0A7C-45C2-8AF9-3A9EDA4A5CE6}" srcOrd="0" destOrd="0" presId="urn:microsoft.com/office/officeart/2008/layout/LinedList"/>
    <dgm:cxn modelId="{81F1A616-062A-4A24-A03A-846B797D8804}" type="presParOf" srcId="{CC0CEDBE-8A6E-45D8-89D6-E9436BD516AA}" destId="{0145CA73-90B1-44CC-8527-72DD696DCA99}" srcOrd="1" destOrd="0" presId="urn:microsoft.com/office/officeart/2008/layout/LinedList"/>
    <dgm:cxn modelId="{A9326582-1D60-4072-8721-7D615E1642F5}" type="presParOf" srcId="{B5D3C3BB-33E2-419A-8F4D-F38923E933FC}" destId="{35AC4191-6076-4BDC-8353-34BDC8CEAE9C}" srcOrd="12" destOrd="0" presId="urn:microsoft.com/office/officeart/2008/layout/LinedList"/>
    <dgm:cxn modelId="{4EBDFDE9-BAAB-4388-BCCB-541ED5962303}" type="presParOf" srcId="{B5D3C3BB-33E2-419A-8F4D-F38923E933FC}" destId="{E9680CD5-A58E-4589-BD1A-8C9486DC22DC}" srcOrd="13" destOrd="0" presId="urn:microsoft.com/office/officeart/2008/layout/LinedList"/>
    <dgm:cxn modelId="{11BF0F9E-A041-47FC-B71A-B4C94B932D1C}" type="presParOf" srcId="{E9680CD5-A58E-4589-BD1A-8C9486DC22DC}" destId="{E0C6C138-F95A-4E7C-9320-BF62ABDD0E07}" srcOrd="0" destOrd="0" presId="urn:microsoft.com/office/officeart/2008/layout/LinedList"/>
    <dgm:cxn modelId="{5BF0E922-F9E8-48BF-A435-1730AFE246D8}" type="presParOf" srcId="{E9680CD5-A58E-4589-BD1A-8C9486DC22DC}" destId="{2F95B9AF-A63B-4B74-A59B-2DD1AF081E88}" srcOrd="1" destOrd="0" presId="urn:microsoft.com/office/officeart/2008/layout/LinedList"/>
    <dgm:cxn modelId="{95B91C5B-5DC0-444D-87CD-09892EDF8F26}" type="presParOf" srcId="{B5D3C3BB-33E2-419A-8F4D-F38923E933FC}" destId="{3E7A312D-8B28-4A6A-991F-62D3DC668D30}" srcOrd="14" destOrd="0" presId="urn:microsoft.com/office/officeart/2008/layout/LinedList"/>
    <dgm:cxn modelId="{FD6C5E7A-4AFF-4B0D-B433-2D6DF8E2D6FC}" type="presParOf" srcId="{B5D3C3BB-33E2-419A-8F4D-F38923E933FC}" destId="{3A42FBA4-656D-47E1-A679-F0D59F1169C9}" srcOrd="15" destOrd="0" presId="urn:microsoft.com/office/officeart/2008/layout/LinedList"/>
    <dgm:cxn modelId="{8C23F3B0-3543-437B-89B6-DF6A789B5526}" type="presParOf" srcId="{3A42FBA4-656D-47E1-A679-F0D59F1169C9}" destId="{8A0C6F71-98CF-49D6-A36F-7A270A07945C}" srcOrd="0" destOrd="0" presId="urn:microsoft.com/office/officeart/2008/layout/LinedList"/>
    <dgm:cxn modelId="{47E493CE-DD8E-4DAA-BBA7-AE956A629671}" type="presParOf" srcId="{3A42FBA4-656D-47E1-A679-F0D59F1169C9}" destId="{37FCCB46-9F24-472D-846E-44E7B2DA509B}" srcOrd="1" destOrd="0" presId="urn:microsoft.com/office/officeart/2008/layout/LinedList"/>
    <dgm:cxn modelId="{A1C8532B-AE04-4E61-9795-4C8B191893A1}" type="presParOf" srcId="{B5D3C3BB-33E2-419A-8F4D-F38923E933FC}" destId="{A875547B-E7E2-48DF-9AA9-CA21E0474F06}" srcOrd="16" destOrd="0" presId="urn:microsoft.com/office/officeart/2008/layout/LinedList"/>
    <dgm:cxn modelId="{9614A05D-746B-4CD2-B689-51B3FF1CB62E}" type="presParOf" srcId="{B5D3C3BB-33E2-419A-8F4D-F38923E933FC}" destId="{4E692F2E-39E9-405A-AF83-79C92C7B128E}" srcOrd="17" destOrd="0" presId="urn:microsoft.com/office/officeart/2008/layout/LinedList"/>
    <dgm:cxn modelId="{EE308D13-84E7-41F6-B9E3-87EAB2F76FE9}" type="presParOf" srcId="{4E692F2E-39E9-405A-AF83-79C92C7B128E}" destId="{3F76F2C2-7A4F-49F7-9969-3985C4CABCEF}" srcOrd="0" destOrd="0" presId="urn:microsoft.com/office/officeart/2008/layout/LinedList"/>
    <dgm:cxn modelId="{E1FD5D06-8662-46BB-984E-F65C56654DD2}" type="presParOf" srcId="{4E692F2E-39E9-405A-AF83-79C92C7B128E}" destId="{26E2C373-8D22-40A2-AF8E-F33D9057A265}" srcOrd="1" destOrd="0" presId="urn:microsoft.com/office/officeart/2008/layout/LinedList"/>
    <dgm:cxn modelId="{0F20D286-88FE-48BD-8E0B-49E83EF447CF}" type="presParOf" srcId="{B5D3C3BB-33E2-419A-8F4D-F38923E933FC}" destId="{16D6BB0F-9BCA-4679-9B93-E5D52222EEB1}" srcOrd="18" destOrd="0" presId="urn:microsoft.com/office/officeart/2008/layout/LinedList"/>
    <dgm:cxn modelId="{02BBF1A3-AF39-45A4-B852-D82EAD3CD76D}" type="presParOf" srcId="{B5D3C3BB-33E2-419A-8F4D-F38923E933FC}" destId="{7A2CD07C-1B3B-4912-9C66-C758F3606DB5}" srcOrd="19" destOrd="0" presId="urn:microsoft.com/office/officeart/2008/layout/LinedList"/>
    <dgm:cxn modelId="{F005E7BD-2708-4C6A-96AB-A27AAAB0AC7A}" type="presParOf" srcId="{7A2CD07C-1B3B-4912-9C66-C758F3606DB5}" destId="{127D8B27-A1D5-41FB-BD2A-9F9893BBDF14}" srcOrd="0" destOrd="0" presId="urn:microsoft.com/office/officeart/2008/layout/LinedList"/>
    <dgm:cxn modelId="{D7ABC3A5-D722-4B2E-8B73-DD29BA4DF068}" type="presParOf" srcId="{7A2CD07C-1B3B-4912-9C66-C758F3606DB5}" destId="{27452DD5-19F1-4839-B963-AB01D0AD7C84}" srcOrd="1" destOrd="0" presId="urn:microsoft.com/office/officeart/2008/layout/LinedList"/>
    <dgm:cxn modelId="{1318ABC8-2100-4C00-83E1-75B0628E3969}" type="presParOf" srcId="{B5D3C3BB-33E2-419A-8F4D-F38923E933FC}" destId="{BA4D3709-C436-4F62-B685-5B31D3F5E117}" srcOrd="20" destOrd="0" presId="urn:microsoft.com/office/officeart/2008/layout/LinedList"/>
    <dgm:cxn modelId="{9A5AAAC6-D4F4-467E-8BEE-69A3C292CEB4}" type="presParOf" srcId="{B5D3C3BB-33E2-419A-8F4D-F38923E933FC}" destId="{7AA43B45-3C9A-40EC-8C8A-7B844925581B}" srcOrd="21" destOrd="0" presId="urn:microsoft.com/office/officeart/2008/layout/LinedList"/>
    <dgm:cxn modelId="{D93D4114-217E-4C86-9CE5-E60A2DFA2C5C}" type="presParOf" srcId="{7AA43B45-3C9A-40EC-8C8A-7B844925581B}" destId="{19C5FFA9-C19B-49C8-A833-6B7A814D1A7D}" srcOrd="0" destOrd="0" presId="urn:microsoft.com/office/officeart/2008/layout/LinedList"/>
    <dgm:cxn modelId="{37946803-4312-4437-8744-41620553A0E7}" type="presParOf" srcId="{7AA43B45-3C9A-40EC-8C8A-7B844925581B}" destId="{67EB71DA-A061-4E8A-B827-2342A5C7B18B}" srcOrd="1" destOrd="0" presId="urn:microsoft.com/office/officeart/2008/layout/LinedList"/>
    <dgm:cxn modelId="{5E218257-1B82-4D40-A73B-323AFA57A99A}" type="presParOf" srcId="{B5D3C3BB-33E2-419A-8F4D-F38923E933FC}" destId="{71455DC0-5CD8-47FF-9BC5-8F4C74B14B75}" srcOrd="22" destOrd="0" presId="urn:microsoft.com/office/officeart/2008/layout/LinedList"/>
    <dgm:cxn modelId="{8863E2A7-A1BE-4CA5-8E83-3E63361FB966}" type="presParOf" srcId="{B5D3C3BB-33E2-419A-8F4D-F38923E933FC}" destId="{DF10F974-FA1F-4050-B611-ED0174DBD894}" srcOrd="23" destOrd="0" presId="urn:microsoft.com/office/officeart/2008/layout/LinedList"/>
    <dgm:cxn modelId="{33F2C066-943D-4DCF-BF72-437504957A1B}" type="presParOf" srcId="{DF10F974-FA1F-4050-B611-ED0174DBD894}" destId="{61F6B895-E2F4-429F-AE73-BEF74DCF251F}" srcOrd="0" destOrd="0" presId="urn:microsoft.com/office/officeart/2008/layout/LinedList"/>
    <dgm:cxn modelId="{A109083C-1E20-47E8-96CE-B50ECD49551A}" type="presParOf" srcId="{DF10F974-FA1F-4050-B611-ED0174DBD894}" destId="{70241057-485D-4D7B-8DBE-0CE5C351D9F2}" srcOrd="1" destOrd="0" presId="urn:microsoft.com/office/officeart/2008/layout/LinedList"/>
    <dgm:cxn modelId="{7A95DBD0-63F9-42E7-B5DF-80EE60D2A04D}" type="presParOf" srcId="{B5D3C3BB-33E2-419A-8F4D-F38923E933FC}" destId="{DD128E9E-4E06-4AA8-ABAF-E5220D62B509}" srcOrd="24" destOrd="0" presId="urn:microsoft.com/office/officeart/2008/layout/LinedList"/>
    <dgm:cxn modelId="{4BFA561D-68C3-4580-A70B-CA45256F1DAD}" type="presParOf" srcId="{B5D3C3BB-33E2-419A-8F4D-F38923E933FC}" destId="{6F397AF0-547F-4CB8-80CF-93ACF9C659F5}" srcOrd="25" destOrd="0" presId="urn:microsoft.com/office/officeart/2008/layout/LinedList"/>
    <dgm:cxn modelId="{ECED26B6-066C-4CE7-97DC-3ED354D61E42}" type="presParOf" srcId="{6F397AF0-547F-4CB8-80CF-93ACF9C659F5}" destId="{28343139-A4D5-4C63-85DD-42A50D8A88BA}" srcOrd="0" destOrd="0" presId="urn:microsoft.com/office/officeart/2008/layout/LinedList"/>
    <dgm:cxn modelId="{E5CAD13D-D55A-4132-9588-6177AD9E1B92}" type="presParOf" srcId="{6F397AF0-547F-4CB8-80CF-93ACF9C659F5}" destId="{370D8903-8B98-4B65-BF14-D7AA505F15D6}" srcOrd="1" destOrd="0" presId="urn:microsoft.com/office/officeart/2008/layout/LinedList"/>
    <dgm:cxn modelId="{211EB8D9-CA03-4EF4-9891-252AC62F7972}" type="presParOf" srcId="{B5D3C3BB-33E2-419A-8F4D-F38923E933FC}" destId="{56735831-DDB9-45BC-A027-4E99DD03C115}" srcOrd="26" destOrd="0" presId="urn:microsoft.com/office/officeart/2008/layout/LinedList"/>
    <dgm:cxn modelId="{361BA9C8-8F05-470C-BE96-F09F96D19115}" type="presParOf" srcId="{B5D3C3BB-33E2-419A-8F4D-F38923E933FC}" destId="{720B4CC1-C23A-46AE-AE74-D57F3C56CA1C}" srcOrd="27" destOrd="0" presId="urn:microsoft.com/office/officeart/2008/layout/LinedList"/>
    <dgm:cxn modelId="{74DB2FE4-0676-4D4B-B8C5-0DB46F16786B}" type="presParOf" srcId="{720B4CC1-C23A-46AE-AE74-D57F3C56CA1C}" destId="{0A3FF36C-A17E-4698-8E47-41104DE48BA1}" srcOrd="0" destOrd="0" presId="urn:microsoft.com/office/officeart/2008/layout/LinedList"/>
    <dgm:cxn modelId="{2F6F8E28-167F-42CB-B104-0BB1CD4B65B6}" type="presParOf" srcId="{720B4CC1-C23A-46AE-AE74-D57F3C56CA1C}" destId="{C2F7E768-174C-45DA-97BD-4021B3E6A4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D7C8D-FEB6-449C-9AAD-90B271F9E9CD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2CF63C-C857-463F-8F98-6F27B34E7549}">
      <dgm:prSet/>
      <dgm:spPr/>
      <dgm:t>
        <a:bodyPr/>
        <a:lstStyle/>
        <a:p>
          <a:r>
            <a:rPr lang="tr-TR"/>
            <a:t>Sorunun kaynağı tıbbı nedenler mi yoksa psikolojik nedenler mi olduğu araştırılması</a:t>
          </a:r>
          <a:endParaRPr lang="en-US"/>
        </a:p>
      </dgm:t>
    </dgm:pt>
    <dgm:pt modelId="{AC2C32D2-2EE8-4F61-B639-7E43694B1828}" type="parTrans" cxnId="{8C198EC5-EA12-4E43-81A6-5AC2AC979680}">
      <dgm:prSet/>
      <dgm:spPr/>
      <dgm:t>
        <a:bodyPr/>
        <a:lstStyle/>
        <a:p>
          <a:endParaRPr lang="en-US"/>
        </a:p>
      </dgm:t>
    </dgm:pt>
    <dgm:pt modelId="{E0D847F9-38EE-4A7F-B225-16067E55EF6D}" type="sibTrans" cxnId="{8C198EC5-EA12-4E43-81A6-5AC2AC979680}">
      <dgm:prSet/>
      <dgm:spPr/>
      <dgm:t>
        <a:bodyPr/>
        <a:lstStyle/>
        <a:p>
          <a:endParaRPr lang="en-US"/>
        </a:p>
      </dgm:t>
    </dgm:pt>
    <dgm:pt modelId="{E75A1030-323B-42DA-8E1A-B2DB4FC18A37}">
      <dgm:prSet/>
      <dgm:spPr/>
      <dgm:t>
        <a:bodyPr/>
        <a:lstStyle/>
        <a:p>
          <a:r>
            <a:rPr lang="tr-TR" dirty="0"/>
            <a:t>Psikolojik temeli ise öğrenci ile görüşme ve aile desteğinin sağlanması</a:t>
          </a:r>
          <a:endParaRPr lang="en-US" dirty="0"/>
        </a:p>
      </dgm:t>
    </dgm:pt>
    <dgm:pt modelId="{0CDDF49E-2905-4207-8315-A7332EBA6DE3}" type="parTrans" cxnId="{1D66B4EB-F917-4311-B663-52D8C24F441C}">
      <dgm:prSet/>
      <dgm:spPr/>
      <dgm:t>
        <a:bodyPr/>
        <a:lstStyle/>
        <a:p>
          <a:endParaRPr lang="en-US"/>
        </a:p>
      </dgm:t>
    </dgm:pt>
    <dgm:pt modelId="{4DC89A15-F169-4F40-9F9E-7D8EC59A22EA}" type="sibTrans" cxnId="{1D66B4EB-F917-4311-B663-52D8C24F441C}">
      <dgm:prSet/>
      <dgm:spPr/>
      <dgm:t>
        <a:bodyPr/>
        <a:lstStyle/>
        <a:p>
          <a:endParaRPr lang="en-US"/>
        </a:p>
      </dgm:t>
    </dgm:pt>
    <dgm:pt modelId="{D3A446E6-A51A-4851-8340-F31692E34399}">
      <dgm:prSet/>
      <dgm:spPr/>
      <dgm:t>
        <a:bodyPr/>
        <a:lstStyle/>
        <a:p>
          <a:r>
            <a:rPr lang="tr-TR"/>
            <a:t>Bu öğrenciler içekapanık olabileceğinden sosyal beceri çalışmaları</a:t>
          </a:r>
          <a:endParaRPr lang="en-US"/>
        </a:p>
      </dgm:t>
    </dgm:pt>
    <dgm:pt modelId="{FCB74019-9F1E-4564-A462-2E3FA3DAEAE1}" type="parTrans" cxnId="{83DAFAF6-9E59-439F-A756-16DB0C352743}">
      <dgm:prSet/>
      <dgm:spPr/>
      <dgm:t>
        <a:bodyPr/>
        <a:lstStyle/>
        <a:p>
          <a:endParaRPr lang="en-US"/>
        </a:p>
      </dgm:t>
    </dgm:pt>
    <dgm:pt modelId="{3C19517C-3E1E-42DE-8E8C-DCFA709A8799}" type="sibTrans" cxnId="{83DAFAF6-9E59-439F-A756-16DB0C352743}">
      <dgm:prSet/>
      <dgm:spPr/>
      <dgm:t>
        <a:bodyPr/>
        <a:lstStyle/>
        <a:p>
          <a:endParaRPr lang="en-US"/>
        </a:p>
      </dgm:t>
    </dgm:pt>
    <dgm:pt modelId="{4F859FE6-C3E1-4E0D-882D-C4EB85BE2764}">
      <dgm:prSet/>
      <dgm:spPr/>
      <dgm:t>
        <a:bodyPr/>
        <a:lstStyle/>
        <a:p>
          <a:r>
            <a:rPr lang="tr-TR"/>
            <a:t>Öğrencilerin dışlanması ve aşağılanması engellenmesi</a:t>
          </a:r>
          <a:endParaRPr lang="en-US"/>
        </a:p>
      </dgm:t>
    </dgm:pt>
    <dgm:pt modelId="{F7F79ADD-071A-4A4B-AA0E-75425082E0F3}" type="parTrans" cxnId="{AEB0465E-6997-4FBB-999D-2110DB814DA5}">
      <dgm:prSet/>
      <dgm:spPr/>
      <dgm:t>
        <a:bodyPr/>
        <a:lstStyle/>
        <a:p>
          <a:endParaRPr lang="en-US"/>
        </a:p>
      </dgm:t>
    </dgm:pt>
    <dgm:pt modelId="{8684F75C-F7AE-4E1A-B8C0-DB228D16ACD8}" type="sibTrans" cxnId="{AEB0465E-6997-4FBB-999D-2110DB814DA5}">
      <dgm:prSet/>
      <dgm:spPr/>
      <dgm:t>
        <a:bodyPr/>
        <a:lstStyle/>
        <a:p>
          <a:endParaRPr lang="en-US"/>
        </a:p>
      </dgm:t>
    </dgm:pt>
    <dgm:pt modelId="{274FFAD9-BFB8-465C-90F1-3143636EAA6E}" type="pres">
      <dgm:prSet presAssocID="{FF5D7C8D-FEB6-449C-9AAD-90B271F9E9CD}" presName="matrix" presStyleCnt="0">
        <dgm:presLayoutVars>
          <dgm:chMax val="1"/>
          <dgm:dir/>
          <dgm:resizeHandles val="exact"/>
        </dgm:presLayoutVars>
      </dgm:prSet>
      <dgm:spPr/>
    </dgm:pt>
    <dgm:pt modelId="{48C582A2-0D94-4C84-BE0B-048A05C60D8A}" type="pres">
      <dgm:prSet presAssocID="{FF5D7C8D-FEB6-449C-9AAD-90B271F9E9CD}" presName="axisShape" presStyleLbl="bgShp" presStyleIdx="0" presStyleCnt="1"/>
      <dgm:spPr/>
    </dgm:pt>
    <dgm:pt modelId="{E456B609-40C4-43A0-91B5-6EB10BDDAC81}" type="pres">
      <dgm:prSet presAssocID="{FF5D7C8D-FEB6-449C-9AAD-90B271F9E9C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707856-23BC-49F7-A6B2-4C5A903399A3}" type="pres">
      <dgm:prSet presAssocID="{FF5D7C8D-FEB6-449C-9AAD-90B271F9E9C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BB5014-9D23-4C20-A96D-B5455E34A715}" type="pres">
      <dgm:prSet presAssocID="{FF5D7C8D-FEB6-449C-9AAD-90B271F9E9C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211F65-C124-4C75-B689-00CC993F8E2F}" type="pres">
      <dgm:prSet presAssocID="{FF5D7C8D-FEB6-449C-9AAD-90B271F9E9C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B0465E-6997-4FBB-999D-2110DB814DA5}" srcId="{FF5D7C8D-FEB6-449C-9AAD-90B271F9E9CD}" destId="{4F859FE6-C3E1-4E0D-882D-C4EB85BE2764}" srcOrd="3" destOrd="0" parTransId="{F7F79ADD-071A-4A4B-AA0E-75425082E0F3}" sibTransId="{8684F75C-F7AE-4E1A-B8C0-DB228D16ACD8}"/>
    <dgm:cxn modelId="{B538BE60-63D3-4F74-B499-268E5FF5E049}" type="presOf" srcId="{D3A446E6-A51A-4851-8340-F31692E34399}" destId="{D8BB5014-9D23-4C20-A96D-B5455E34A715}" srcOrd="0" destOrd="0" presId="urn:microsoft.com/office/officeart/2005/8/layout/matrix2"/>
    <dgm:cxn modelId="{58DFD74E-5325-4BDE-923D-D74E4C1C2783}" type="presOf" srcId="{4F859FE6-C3E1-4E0D-882D-C4EB85BE2764}" destId="{01211F65-C124-4C75-B689-00CC993F8E2F}" srcOrd="0" destOrd="0" presId="urn:microsoft.com/office/officeart/2005/8/layout/matrix2"/>
    <dgm:cxn modelId="{DAF5747E-5DCE-48CC-B3C5-FAD19E770066}" type="presOf" srcId="{FF5D7C8D-FEB6-449C-9AAD-90B271F9E9CD}" destId="{274FFAD9-BFB8-465C-90F1-3143636EAA6E}" srcOrd="0" destOrd="0" presId="urn:microsoft.com/office/officeart/2005/8/layout/matrix2"/>
    <dgm:cxn modelId="{509DD1AB-3ABD-4AA6-A146-FC77550A5323}" type="presOf" srcId="{C32CF63C-C857-463F-8F98-6F27B34E7549}" destId="{E456B609-40C4-43A0-91B5-6EB10BDDAC81}" srcOrd="0" destOrd="0" presId="urn:microsoft.com/office/officeart/2005/8/layout/matrix2"/>
    <dgm:cxn modelId="{8C198EC5-EA12-4E43-81A6-5AC2AC979680}" srcId="{FF5D7C8D-FEB6-449C-9AAD-90B271F9E9CD}" destId="{C32CF63C-C857-463F-8F98-6F27B34E7549}" srcOrd="0" destOrd="0" parTransId="{AC2C32D2-2EE8-4F61-B639-7E43694B1828}" sibTransId="{E0D847F9-38EE-4A7F-B225-16067E55EF6D}"/>
    <dgm:cxn modelId="{8A92C0E2-6D3E-46AF-B375-2CBE6461E120}" type="presOf" srcId="{E75A1030-323B-42DA-8E1A-B2DB4FC18A37}" destId="{57707856-23BC-49F7-A6B2-4C5A903399A3}" srcOrd="0" destOrd="0" presId="urn:microsoft.com/office/officeart/2005/8/layout/matrix2"/>
    <dgm:cxn modelId="{1D66B4EB-F917-4311-B663-52D8C24F441C}" srcId="{FF5D7C8D-FEB6-449C-9AAD-90B271F9E9CD}" destId="{E75A1030-323B-42DA-8E1A-B2DB4FC18A37}" srcOrd="1" destOrd="0" parTransId="{0CDDF49E-2905-4207-8315-A7332EBA6DE3}" sibTransId="{4DC89A15-F169-4F40-9F9E-7D8EC59A22EA}"/>
    <dgm:cxn modelId="{83DAFAF6-9E59-439F-A756-16DB0C352743}" srcId="{FF5D7C8D-FEB6-449C-9AAD-90B271F9E9CD}" destId="{D3A446E6-A51A-4851-8340-F31692E34399}" srcOrd="2" destOrd="0" parTransId="{FCB74019-9F1E-4564-A462-2E3FA3DAEAE1}" sibTransId="{3C19517C-3E1E-42DE-8E8C-DCFA709A8799}"/>
    <dgm:cxn modelId="{3DE7A4A1-5141-4D91-BB81-C3B0F35EDCF7}" type="presParOf" srcId="{274FFAD9-BFB8-465C-90F1-3143636EAA6E}" destId="{48C582A2-0D94-4C84-BE0B-048A05C60D8A}" srcOrd="0" destOrd="0" presId="urn:microsoft.com/office/officeart/2005/8/layout/matrix2"/>
    <dgm:cxn modelId="{5C2918CA-1734-44CA-9FC7-935F3C092F01}" type="presParOf" srcId="{274FFAD9-BFB8-465C-90F1-3143636EAA6E}" destId="{E456B609-40C4-43A0-91B5-6EB10BDDAC81}" srcOrd="1" destOrd="0" presId="urn:microsoft.com/office/officeart/2005/8/layout/matrix2"/>
    <dgm:cxn modelId="{3D263E1A-4A89-4F4A-B4EF-30B7A9D3AAD8}" type="presParOf" srcId="{274FFAD9-BFB8-465C-90F1-3143636EAA6E}" destId="{57707856-23BC-49F7-A6B2-4C5A903399A3}" srcOrd="2" destOrd="0" presId="urn:microsoft.com/office/officeart/2005/8/layout/matrix2"/>
    <dgm:cxn modelId="{E30CF2DB-8BA4-438C-BA16-3390CBE2C41D}" type="presParOf" srcId="{274FFAD9-BFB8-465C-90F1-3143636EAA6E}" destId="{D8BB5014-9D23-4C20-A96D-B5455E34A715}" srcOrd="3" destOrd="0" presId="urn:microsoft.com/office/officeart/2005/8/layout/matrix2"/>
    <dgm:cxn modelId="{F4258D0B-7DF8-42BF-A786-9E49099F8765}" type="presParOf" srcId="{274FFAD9-BFB8-465C-90F1-3143636EAA6E}" destId="{01211F65-C124-4C75-B689-00CC993F8E2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3DBC6-7AE4-4171-A335-F990651B05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369B40-DF64-42BF-A5CB-BAE892A9D674}">
      <dgm:prSet/>
      <dgm:spPr/>
      <dgm:t>
        <a:bodyPr/>
        <a:lstStyle/>
        <a:p>
          <a:r>
            <a:rPr lang="tr-TR"/>
            <a:t>Öğrenci çalma davranışı gerçekleştiriyorsa yaptığı davranışın yanlış olduğu,çalarak başkalarına zarar verdiği,onları aldığı şeyden mahrum bıraktığı sabırla ve sakince anlatılmalıdır.</a:t>
          </a:r>
          <a:endParaRPr lang="en-US"/>
        </a:p>
      </dgm:t>
    </dgm:pt>
    <dgm:pt modelId="{BF50F0DD-D152-41C5-8596-A6C52556F979}" type="parTrans" cxnId="{8EE9EA9A-490F-4B9B-A710-2421E7E08C61}">
      <dgm:prSet/>
      <dgm:spPr/>
      <dgm:t>
        <a:bodyPr/>
        <a:lstStyle/>
        <a:p>
          <a:endParaRPr lang="en-US"/>
        </a:p>
      </dgm:t>
    </dgm:pt>
    <dgm:pt modelId="{188718E0-738A-4B1C-9966-E8044B273F76}" type="sibTrans" cxnId="{8EE9EA9A-490F-4B9B-A710-2421E7E08C61}">
      <dgm:prSet/>
      <dgm:spPr/>
      <dgm:t>
        <a:bodyPr/>
        <a:lstStyle/>
        <a:p>
          <a:endParaRPr lang="en-US"/>
        </a:p>
      </dgm:t>
    </dgm:pt>
    <dgm:pt modelId="{1A296C66-25EA-4A26-A519-8850C9D1A7EF}">
      <dgm:prSet/>
      <dgm:spPr/>
      <dgm:t>
        <a:bodyPr/>
        <a:lstStyle/>
        <a:p>
          <a:r>
            <a:rPr lang="tr-TR"/>
            <a:t>Öğrencilerle izin isteyerek bir eşyayı alma konusunu içeren sosyal beceri eğitimleri grup rehberliği şeklinde yapılmalıdır.</a:t>
          </a:r>
          <a:endParaRPr lang="en-US"/>
        </a:p>
      </dgm:t>
    </dgm:pt>
    <dgm:pt modelId="{14FFB14F-94C6-4341-9338-3EC52C76BBC0}" type="parTrans" cxnId="{266A2CB1-0CFC-45C1-A682-49E017F98511}">
      <dgm:prSet/>
      <dgm:spPr/>
      <dgm:t>
        <a:bodyPr/>
        <a:lstStyle/>
        <a:p>
          <a:endParaRPr lang="en-US"/>
        </a:p>
      </dgm:t>
    </dgm:pt>
    <dgm:pt modelId="{E1D57911-8849-4832-879D-37F850FBD7E8}" type="sibTrans" cxnId="{266A2CB1-0CFC-45C1-A682-49E017F98511}">
      <dgm:prSet/>
      <dgm:spPr/>
      <dgm:t>
        <a:bodyPr/>
        <a:lstStyle/>
        <a:p>
          <a:endParaRPr lang="en-US"/>
        </a:p>
      </dgm:t>
    </dgm:pt>
    <dgm:pt modelId="{3CD6C6CF-32F5-4F4D-AE16-BC00CD85519C}" type="pres">
      <dgm:prSet presAssocID="{37A3DBC6-7AE4-4171-A335-F990651B0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130EDD-A034-495D-92A2-FBDD674DE96C}" type="pres">
      <dgm:prSet presAssocID="{00369B40-DF64-42BF-A5CB-BAE892A9D674}" presName="hierRoot1" presStyleCnt="0"/>
      <dgm:spPr/>
    </dgm:pt>
    <dgm:pt modelId="{C98E0A7F-0E07-4707-A1EA-E6A1C1BC76CC}" type="pres">
      <dgm:prSet presAssocID="{00369B40-DF64-42BF-A5CB-BAE892A9D674}" presName="composite" presStyleCnt="0"/>
      <dgm:spPr/>
    </dgm:pt>
    <dgm:pt modelId="{44C23C2D-33E9-4073-84ED-C66F3DD078FC}" type="pres">
      <dgm:prSet presAssocID="{00369B40-DF64-42BF-A5CB-BAE892A9D674}" presName="background" presStyleLbl="node0" presStyleIdx="0" presStyleCnt="2"/>
      <dgm:spPr/>
    </dgm:pt>
    <dgm:pt modelId="{7B13B921-14BD-4E4F-BA16-EF478B3DF129}" type="pres">
      <dgm:prSet presAssocID="{00369B40-DF64-42BF-A5CB-BAE892A9D674}" presName="text" presStyleLbl="fgAcc0" presStyleIdx="0" presStyleCnt="2">
        <dgm:presLayoutVars>
          <dgm:chPref val="3"/>
        </dgm:presLayoutVars>
      </dgm:prSet>
      <dgm:spPr/>
    </dgm:pt>
    <dgm:pt modelId="{0E593B3E-B7D4-49B1-9AE9-A97CF5C169DF}" type="pres">
      <dgm:prSet presAssocID="{00369B40-DF64-42BF-A5CB-BAE892A9D674}" presName="hierChild2" presStyleCnt="0"/>
      <dgm:spPr/>
    </dgm:pt>
    <dgm:pt modelId="{97E516E9-4227-4209-A33A-3139A7F3E4F2}" type="pres">
      <dgm:prSet presAssocID="{1A296C66-25EA-4A26-A519-8850C9D1A7EF}" presName="hierRoot1" presStyleCnt="0"/>
      <dgm:spPr/>
    </dgm:pt>
    <dgm:pt modelId="{FA343C91-A2CA-4B18-87B0-36C416A45466}" type="pres">
      <dgm:prSet presAssocID="{1A296C66-25EA-4A26-A519-8850C9D1A7EF}" presName="composite" presStyleCnt="0"/>
      <dgm:spPr/>
    </dgm:pt>
    <dgm:pt modelId="{78699317-34B5-4EEE-9977-42C7E03C4DC1}" type="pres">
      <dgm:prSet presAssocID="{1A296C66-25EA-4A26-A519-8850C9D1A7EF}" presName="background" presStyleLbl="node0" presStyleIdx="1" presStyleCnt="2"/>
      <dgm:spPr/>
    </dgm:pt>
    <dgm:pt modelId="{6A5A44EE-DE4B-44C8-B91F-87986A4B857A}" type="pres">
      <dgm:prSet presAssocID="{1A296C66-25EA-4A26-A519-8850C9D1A7EF}" presName="text" presStyleLbl="fgAcc0" presStyleIdx="1" presStyleCnt="2">
        <dgm:presLayoutVars>
          <dgm:chPref val="3"/>
        </dgm:presLayoutVars>
      </dgm:prSet>
      <dgm:spPr/>
    </dgm:pt>
    <dgm:pt modelId="{47BB865F-B39B-431A-A5C6-478B55BDBF10}" type="pres">
      <dgm:prSet presAssocID="{1A296C66-25EA-4A26-A519-8850C9D1A7EF}" presName="hierChild2" presStyleCnt="0"/>
      <dgm:spPr/>
    </dgm:pt>
  </dgm:ptLst>
  <dgm:cxnLst>
    <dgm:cxn modelId="{472AD55A-5280-4C3B-9B4E-A74D300E3D06}" type="presOf" srcId="{37A3DBC6-7AE4-4171-A335-F990651B05DD}" destId="{3CD6C6CF-32F5-4F4D-AE16-BC00CD85519C}" srcOrd="0" destOrd="0" presId="urn:microsoft.com/office/officeart/2005/8/layout/hierarchy1"/>
    <dgm:cxn modelId="{97FA1B97-D788-4FF8-ABBB-FA8CA8044A36}" type="presOf" srcId="{1A296C66-25EA-4A26-A519-8850C9D1A7EF}" destId="{6A5A44EE-DE4B-44C8-B91F-87986A4B857A}" srcOrd="0" destOrd="0" presId="urn:microsoft.com/office/officeart/2005/8/layout/hierarchy1"/>
    <dgm:cxn modelId="{8EE9EA9A-490F-4B9B-A710-2421E7E08C61}" srcId="{37A3DBC6-7AE4-4171-A335-F990651B05DD}" destId="{00369B40-DF64-42BF-A5CB-BAE892A9D674}" srcOrd="0" destOrd="0" parTransId="{BF50F0DD-D152-41C5-8596-A6C52556F979}" sibTransId="{188718E0-738A-4B1C-9966-E8044B273F76}"/>
    <dgm:cxn modelId="{266A2CB1-0CFC-45C1-A682-49E017F98511}" srcId="{37A3DBC6-7AE4-4171-A335-F990651B05DD}" destId="{1A296C66-25EA-4A26-A519-8850C9D1A7EF}" srcOrd="1" destOrd="0" parTransId="{14FFB14F-94C6-4341-9338-3EC52C76BBC0}" sibTransId="{E1D57911-8849-4832-879D-37F850FBD7E8}"/>
    <dgm:cxn modelId="{FABEF4F9-4742-42D3-B294-1653A36B1AAB}" type="presOf" srcId="{00369B40-DF64-42BF-A5CB-BAE892A9D674}" destId="{7B13B921-14BD-4E4F-BA16-EF478B3DF129}" srcOrd="0" destOrd="0" presId="urn:microsoft.com/office/officeart/2005/8/layout/hierarchy1"/>
    <dgm:cxn modelId="{ADF6A3D3-11CB-4B8B-BF78-BB1FC6FC96B4}" type="presParOf" srcId="{3CD6C6CF-32F5-4F4D-AE16-BC00CD85519C}" destId="{0E130EDD-A034-495D-92A2-FBDD674DE96C}" srcOrd="0" destOrd="0" presId="urn:microsoft.com/office/officeart/2005/8/layout/hierarchy1"/>
    <dgm:cxn modelId="{C6D78956-BFB7-47FB-B666-0C40B199A1C2}" type="presParOf" srcId="{0E130EDD-A034-495D-92A2-FBDD674DE96C}" destId="{C98E0A7F-0E07-4707-A1EA-E6A1C1BC76CC}" srcOrd="0" destOrd="0" presId="urn:microsoft.com/office/officeart/2005/8/layout/hierarchy1"/>
    <dgm:cxn modelId="{96029856-64AC-4D1F-AA98-54C96F5D8EA7}" type="presParOf" srcId="{C98E0A7F-0E07-4707-A1EA-E6A1C1BC76CC}" destId="{44C23C2D-33E9-4073-84ED-C66F3DD078FC}" srcOrd="0" destOrd="0" presId="urn:microsoft.com/office/officeart/2005/8/layout/hierarchy1"/>
    <dgm:cxn modelId="{D4A7AF81-303D-4815-8210-EE38C2EA1DC9}" type="presParOf" srcId="{C98E0A7F-0E07-4707-A1EA-E6A1C1BC76CC}" destId="{7B13B921-14BD-4E4F-BA16-EF478B3DF129}" srcOrd="1" destOrd="0" presId="urn:microsoft.com/office/officeart/2005/8/layout/hierarchy1"/>
    <dgm:cxn modelId="{44265598-E563-4249-9229-93992C59BDB8}" type="presParOf" srcId="{0E130EDD-A034-495D-92A2-FBDD674DE96C}" destId="{0E593B3E-B7D4-49B1-9AE9-A97CF5C169DF}" srcOrd="1" destOrd="0" presId="urn:microsoft.com/office/officeart/2005/8/layout/hierarchy1"/>
    <dgm:cxn modelId="{917BE248-85E4-47EE-B9E0-2F4FFD22E1F6}" type="presParOf" srcId="{3CD6C6CF-32F5-4F4D-AE16-BC00CD85519C}" destId="{97E516E9-4227-4209-A33A-3139A7F3E4F2}" srcOrd="1" destOrd="0" presId="urn:microsoft.com/office/officeart/2005/8/layout/hierarchy1"/>
    <dgm:cxn modelId="{0C52DB0A-56E3-49DC-B2B6-3B10A0A01564}" type="presParOf" srcId="{97E516E9-4227-4209-A33A-3139A7F3E4F2}" destId="{FA343C91-A2CA-4B18-87B0-36C416A45466}" srcOrd="0" destOrd="0" presId="urn:microsoft.com/office/officeart/2005/8/layout/hierarchy1"/>
    <dgm:cxn modelId="{093250F8-B246-4834-ADEA-B8B817229F41}" type="presParOf" srcId="{FA343C91-A2CA-4B18-87B0-36C416A45466}" destId="{78699317-34B5-4EEE-9977-42C7E03C4DC1}" srcOrd="0" destOrd="0" presId="urn:microsoft.com/office/officeart/2005/8/layout/hierarchy1"/>
    <dgm:cxn modelId="{01E1C880-5310-47FB-8509-879419B12467}" type="presParOf" srcId="{FA343C91-A2CA-4B18-87B0-36C416A45466}" destId="{6A5A44EE-DE4B-44C8-B91F-87986A4B857A}" srcOrd="1" destOrd="0" presId="urn:microsoft.com/office/officeart/2005/8/layout/hierarchy1"/>
    <dgm:cxn modelId="{D3E2CD8E-12D1-4D66-BFD0-D85CD78C90EC}" type="presParOf" srcId="{97E516E9-4227-4209-A33A-3139A7F3E4F2}" destId="{47BB865F-B39B-431A-A5C6-478B55BDBF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91C0C-C795-4C54-A2CC-BEA6F24587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C233F360-F4C4-4528-9481-16BB44B0D3A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Akran desteği</a:t>
          </a:r>
          <a:endParaRPr lang="en-US"/>
        </a:p>
      </dgm:t>
    </dgm:pt>
    <dgm:pt modelId="{23A467DE-FBB7-4657-A6A6-C14F556B25DD}" type="parTrans" cxnId="{A1372DE3-D822-4020-B78E-DA0CA3BD70C9}">
      <dgm:prSet/>
      <dgm:spPr/>
      <dgm:t>
        <a:bodyPr/>
        <a:lstStyle/>
        <a:p>
          <a:endParaRPr lang="en-US"/>
        </a:p>
      </dgm:t>
    </dgm:pt>
    <dgm:pt modelId="{5B354321-AB74-448C-906D-2872BA6A0B11}" type="sibTrans" cxnId="{A1372DE3-D822-4020-B78E-DA0CA3BD70C9}">
      <dgm:prSet/>
      <dgm:spPr/>
      <dgm:t>
        <a:bodyPr/>
        <a:lstStyle/>
        <a:p>
          <a:endParaRPr lang="en-US"/>
        </a:p>
      </dgm:t>
    </dgm:pt>
    <dgm:pt modelId="{CE2259B8-6594-4F3F-B2EC-CE592479CFC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Hatırlatıcı notlar,hafızayı canlı tutma teknikleri,yap-boz,satranç oyunları oynamaları</a:t>
          </a:r>
          <a:endParaRPr lang="en-US"/>
        </a:p>
      </dgm:t>
    </dgm:pt>
    <dgm:pt modelId="{BC88D04B-988A-407F-A8F1-92B713D81F6C}" type="parTrans" cxnId="{5FBCAE0B-D07A-47A7-8309-993F1D6DACF6}">
      <dgm:prSet/>
      <dgm:spPr/>
      <dgm:t>
        <a:bodyPr/>
        <a:lstStyle/>
        <a:p>
          <a:endParaRPr lang="en-US"/>
        </a:p>
      </dgm:t>
    </dgm:pt>
    <dgm:pt modelId="{FD86B720-6F41-4A68-94F1-60830CC80775}" type="sibTrans" cxnId="{5FBCAE0B-D07A-47A7-8309-993F1D6DACF6}">
      <dgm:prSet/>
      <dgm:spPr/>
      <dgm:t>
        <a:bodyPr/>
        <a:lstStyle/>
        <a:p>
          <a:endParaRPr lang="en-US"/>
        </a:p>
      </dgm:t>
    </dgm:pt>
    <dgm:pt modelId="{090C3639-3ABA-413A-B20E-52C270FE0F6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Dikkat artıcı çalışmalar,okuduğunu anlatma,iki resim arası fark bulma</a:t>
          </a:r>
          <a:endParaRPr lang="en-US"/>
        </a:p>
      </dgm:t>
    </dgm:pt>
    <dgm:pt modelId="{C9E5D3EC-91A3-4B4A-AA74-1AEED77A9E21}" type="parTrans" cxnId="{F2F36B4F-4031-444E-9D95-3059A781F7F1}">
      <dgm:prSet/>
      <dgm:spPr/>
      <dgm:t>
        <a:bodyPr/>
        <a:lstStyle/>
        <a:p>
          <a:endParaRPr lang="en-US"/>
        </a:p>
      </dgm:t>
    </dgm:pt>
    <dgm:pt modelId="{D705E580-AFB1-4843-8AB6-DB07D7A664F9}" type="sibTrans" cxnId="{F2F36B4F-4031-444E-9D95-3059A781F7F1}">
      <dgm:prSet/>
      <dgm:spPr/>
      <dgm:t>
        <a:bodyPr/>
        <a:lstStyle/>
        <a:p>
          <a:endParaRPr lang="en-US"/>
        </a:p>
      </dgm:t>
    </dgm:pt>
    <dgm:pt modelId="{B2BF4ABF-4BC1-4593-BFFC-3A102B2636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Sosyal ve sportif faaliyetler</a:t>
          </a:r>
          <a:endParaRPr lang="en-US"/>
        </a:p>
      </dgm:t>
    </dgm:pt>
    <dgm:pt modelId="{E3FD48C0-0BCC-4B90-AE1D-67D68741AAFD}" type="parTrans" cxnId="{E82FA990-A32F-401F-91C5-92EAAD0EF1DE}">
      <dgm:prSet/>
      <dgm:spPr/>
      <dgm:t>
        <a:bodyPr/>
        <a:lstStyle/>
        <a:p>
          <a:endParaRPr lang="en-US"/>
        </a:p>
      </dgm:t>
    </dgm:pt>
    <dgm:pt modelId="{56422B4A-2466-4A2F-BBC4-A2709F9074A6}" type="sibTrans" cxnId="{E82FA990-A32F-401F-91C5-92EAAD0EF1DE}">
      <dgm:prSet/>
      <dgm:spPr/>
      <dgm:t>
        <a:bodyPr/>
        <a:lstStyle/>
        <a:p>
          <a:endParaRPr lang="en-US"/>
        </a:p>
      </dgm:t>
    </dgm:pt>
    <dgm:pt modelId="{D90D8478-E518-41A0-8EE2-1072F00253F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Sınıf içerisinde öğretmene yakın ve pencereye uzak bir yerde </a:t>
          </a:r>
          <a:r>
            <a:rPr lang="tr-TR" dirty="0" err="1"/>
            <a:t>oturması,sık</a:t>
          </a:r>
          <a:r>
            <a:rPr lang="tr-TR" dirty="0"/>
            <a:t> iletişim</a:t>
          </a:r>
          <a:endParaRPr lang="en-US" dirty="0"/>
        </a:p>
      </dgm:t>
    </dgm:pt>
    <dgm:pt modelId="{A507AB0C-5650-45BB-8C3D-F0FBBDA22D70}" type="parTrans" cxnId="{DD3416A0-4E08-4176-B9A1-0BB58FA1AB6A}">
      <dgm:prSet/>
      <dgm:spPr/>
      <dgm:t>
        <a:bodyPr/>
        <a:lstStyle/>
        <a:p>
          <a:endParaRPr lang="en-US"/>
        </a:p>
      </dgm:t>
    </dgm:pt>
    <dgm:pt modelId="{22F76735-28C3-4255-8E49-F2CA205FD0CF}" type="sibTrans" cxnId="{DD3416A0-4E08-4176-B9A1-0BB58FA1AB6A}">
      <dgm:prSet/>
      <dgm:spPr/>
      <dgm:t>
        <a:bodyPr/>
        <a:lstStyle/>
        <a:p>
          <a:endParaRPr lang="en-US"/>
        </a:p>
      </dgm:t>
    </dgm:pt>
    <dgm:pt modelId="{02CEC478-E86A-4130-B68B-BC74A8A111EB}" type="pres">
      <dgm:prSet presAssocID="{42291C0C-C795-4C54-A2CC-BEA6F2458759}" presName="root" presStyleCnt="0">
        <dgm:presLayoutVars>
          <dgm:dir/>
          <dgm:resizeHandles val="exact"/>
        </dgm:presLayoutVars>
      </dgm:prSet>
      <dgm:spPr/>
    </dgm:pt>
    <dgm:pt modelId="{5AC6493A-5CFB-4E2F-BAFC-0B8D057A1A27}" type="pres">
      <dgm:prSet presAssocID="{C233F360-F4C4-4528-9481-16BB44B0D3AC}" presName="compNode" presStyleCnt="0"/>
      <dgm:spPr/>
    </dgm:pt>
    <dgm:pt modelId="{6A7EF526-7331-4E12-890A-9108D70C63C7}" type="pres">
      <dgm:prSet presAssocID="{C233F360-F4C4-4528-9481-16BB44B0D3AC}" presName="bgRect" presStyleLbl="bgShp" presStyleIdx="0" presStyleCnt="5"/>
      <dgm:spPr/>
    </dgm:pt>
    <dgm:pt modelId="{521B75E7-9414-48D7-972C-DC2FE380B911}" type="pres">
      <dgm:prSet presAssocID="{C233F360-F4C4-4528-9481-16BB44B0D3AC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lar"/>
        </a:ext>
      </dgm:extLst>
    </dgm:pt>
    <dgm:pt modelId="{5FB731D5-713B-4898-A191-ECEC651AFF2D}" type="pres">
      <dgm:prSet presAssocID="{C233F360-F4C4-4528-9481-16BB44B0D3AC}" presName="spaceRect" presStyleCnt="0"/>
      <dgm:spPr/>
    </dgm:pt>
    <dgm:pt modelId="{ACA91D81-5001-4EE2-AE45-C0164FC5D018}" type="pres">
      <dgm:prSet presAssocID="{C233F360-F4C4-4528-9481-16BB44B0D3AC}" presName="parTx" presStyleLbl="revTx" presStyleIdx="0" presStyleCnt="5">
        <dgm:presLayoutVars>
          <dgm:chMax val="0"/>
          <dgm:chPref val="0"/>
        </dgm:presLayoutVars>
      </dgm:prSet>
      <dgm:spPr/>
    </dgm:pt>
    <dgm:pt modelId="{6D17D9D5-5884-4392-9AC7-8570881EE00A}" type="pres">
      <dgm:prSet presAssocID="{5B354321-AB74-448C-906D-2872BA6A0B11}" presName="sibTrans" presStyleCnt="0"/>
      <dgm:spPr/>
    </dgm:pt>
    <dgm:pt modelId="{A72A2297-391E-42AD-9BFF-9C0D7454231A}" type="pres">
      <dgm:prSet presAssocID="{CE2259B8-6594-4F3F-B2EC-CE592479CFC3}" presName="compNode" presStyleCnt="0"/>
      <dgm:spPr/>
    </dgm:pt>
    <dgm:pt modelId="{1FE14BC7-2798-4468-B2E5-8BD618AF47C3}" type="pres">
      <dgm:prSet presAssocID="{CE2259B8-6594-4F3F-B2EC-CE592479CFC3}" presName="bgRect" presStyleLbl="bgShp" presStyleIdx="1" presStyleCnt="5"/>
      <dgm:spPr/>
    </dgm:pt>
    <dgm:pt modelId="{AC01866A-62C3-44C6-8754-6EF7DC6D7D90}" type="pres">
      <dgm:prSet presAssocID="{CE2259B8-6594-4F3F-B2EC-CE592479CFC3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E29E86A1-8BB5-4D34-8A0F-8D536B5934D7}" type="pres">
      <dgm:prSet presAssocID="{CE2259B8-6594-4F3F-B2EC-CE592479CFC3}" presName="spaceRect" presStyleCnt="0"/>
      <dgm:spPr/>
    </dgm:pt>
    <dgm:pt modelId="{D8EF325E-F528-46B7-B1E5-115F0BC81A1E}" type="pres">
      <dgm:prSet presAssocID="{CE2259B8-6594-4F3F-B2EC-CE592479CFC3}" presName="parTx" presStyleLbl="revTx" presStyleIdx="1" presStyleCnt="5">
        <dgm:presLayoutVars>
          <dgm:chMax val="0"/>
          <dgm:chPref val="0"/>
        </dgm:presLayoutVars>
      </dgm:prSet>
      <dgm:spPr/>
    </dgm:pt>
    <dgm:pt modelId="{45FEB657-CA62-4C7F-A516-F0BB8C15D9BB}" type="pres">
      <dgm:prSet presAssocID="{FD86B720-6F41-4A68-94F1-60830CC80775}" presName="sibTrans" presStyleCnt="0"/>
      <dgm:spPr/>
    </dgm:pt>
    <dgm:pt modelId="{6546F846-C888-4DDC-B9B1-65D7E68B7463}" type="pres">
      <dgm:prSet presAssocID="{090C3639-3ABA-413A-B20E-52C270FE0F61}" presName="compNode" presStyleCnt="0"/>
      <dgm:spPr/>
    </dgm:pt>
    <dgm:pt modelId="{912657EC-D462-4C3C-A7A9-859ACD3ED149}" type="pres">
      <dgm:prSet presAssocID="{090C3639-3ABA-413A-B20E-52C270FE0F61}" presName="bgRect" presStyleLbl="bgShp" presStyleIdx="2" presStyleCnt="5"/>
      <dgm:spPr/>
    </dgm:pt>
    <dgm:pt modelId="{72C86D67-3CA6-46C9-BF45-63884526201A}" type="pres">
      <dgm:prSet presAssocID="{090C3639-3ABA-413A-B20E-52C270FE0F61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natçı"/>
        </a:ext>
      </dgm:extLst>
    </dgm:pt>
    <dgm:pt modelId="{FBCE4F7E-5DC4-4B6F-9E66-4C54A04155BE}" type="pres">
      <dgm:prSet presAssocID="{090C3639-3ABA-413A-B20E-52C270FE0F61}" presName="spaceRect" presStyleCnt="0"/>
      <dgm:spPr/>
    </dgm:pt>
    <dgm:pt modelId="{BBDD1625-D6B8-4B43-A000-28D3848B7256}" type="pres">
      <dgm:prSet presAssocID="{090C3639-3ABA-413A-B20E-52C270FE0F61}" presName="parTx" presStyleLbl="revTx" presStyleIdx="2" presStyleCnt="5">
        <dgm:presLayoutVars>
          <dgm:chMax val="0"/>
          <dgm:chPref val="0"/>
        </dgm:presLayoutVars>
      </dgm:prSet>
      <dgm:spPr/>
    </dgm:pt>
    <dgm:pt modelId="{B5461AC9-DFBB-452F-8592-0C16572FBEB8}" type="pres">
      <dgm:prSet presAssocID="{D705E580-AFB1-4843-8AB6-DB07D7A664F9}" presName="sibTrans" presStyleCnt="0"/>
      <dgm:spPr/>
    </dgm:pt>
    <dgm:pt modelId="{55FEBBFE-EB46-4D38-B8A3-203C3EA780C2}" type="pres">
      <dgm:prSet presAssocID="{B2BF4ABF-4BC1-4593-BFFC-3A102B26364F}" presName="compNode" presStyleCnt="0"/>
      <dgm:spPr/>
    </dgm:pt>
    <dgm:pt modelId="{566CE25B-655C-474F-92CB-07991E705933}" type="pres">
      <dgm:prSet presAssocID="{B2BF4ABF-4BC1-4593-BFFC-3A102B26364F}" presName="bgRect" presStyleLbl="bgShp" presStyleIdx="3" presStyleCnt="5"/>
      <dgm:spPr/>
    </dgm:pt>
    <dgm:pt modelId="{EFB6C087-D37F-410B-9E27-DAD30340B54C}" type="pres">
      <dgm:prSet presAssocID="{B2BF4ABF-4BC1-4593-BFFC-3A102B26364F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is"/>
        </a:ext>
      </dgm:extLst>
    </dgm:pt>
    <dgm:pt modelId="{5416E9B0-F6F4-43CA-A913-2CD23F6D9CAD}" type="pres">
      <dgm:prSet presAssocID="{B2BF4ABF-4BC1-4593-BFFC-3A102B26364F}" presName="spaceRect" presStyleCnt="0"/>
      <dgm:spPr/>
    </dgm:pt>
    <dgm:pt modelId="{AAE53D4A-A41D-432C-BDC7-51EC63C8DC0E}" type="pres">
      <dgm:prSet presAssocID="{B2BF4ABF-4BC1-4593-BFFC-3A102B26364F}" presName="parTx" presStyleLbl="revTx" presStyleIdx="3" presStyleCnt="5">
        <dgm:presLayoutVars>
          <dgm:chMax val="0"/>
          <dgm:chPref val="0"/>
        </dgm:presLayoutVars>
      </dgm:prSet>
      <dgm:spPr/>
    </dgm:pt>
    <dgm:pt modelId="{B596E1D5-8D22-4B6E-A0C4-375DCA5E8EA0}" type="pres">
      <dgm:prSet presAssocID="{56422B4A-2466-4A2F-BBC4-A2709F9074A6}" presName="sibTrans" presStyleCnt="0"/>
      <dgm:spPr/>
    </dgm:pt>
    <dgm:pt modelId="{59709C5E-FF0A-41B6-A34B-AFA0D91A84DE}" type="pres">
      <dgm:prSet presAssocID="{D90D8478-E518-41A0-8EE2-1072F00253F1}" presName="compNode" presStyleCnt="0"/>
      <dgm:spPr/>
    </dgm:pt>
    <dgm:pt modelId="{737B422E-2F06-40BA-BD63-EE4496FA0B03}" type="pres">
      <dgm:prSet presAssocID="{D90D8478-E518-41A0-8EE2-1072F00253F1}" presName="bgRect" presStyleLbl="bgShp" presStyleIdx="4" presStyleCnt="5"/>
      <dgm:spPr/>
    </dgm:pt>
    <dgm:pt modelId="{356FC861-1566-4329-BA6B-323C22C55A9D}" type="pres">
      <dgm:prSet presAssocID="{D90D8478-E518-41A0-8EE2-1072F00253F1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D4D5A279-EB16-47D2-A9E3-2C6132F858D8}" type="pres">
      <dgm:prSet presAssocID="{D90D8478-E518-41A0-8EE2-1072F00253F1}" presName="spaceRect" presStyleCnt="0"/>
      <dgm:spPr/>
    </dgm:pt>
    <dgm:pt modelId="{7ACC3E24-C464-46A4-871B-134E7AC21077}" type="pres">
      <dgm:prSet presAssocID="{D90D8478-E518-41A0-8EE2-1072F00253F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4BF2602-F422-4520-807A-689284A68F3B}" type="presOf" srcId="{B2BF4ABF-4BC1-4593-BFFC-3A102B26364F}" destId="{AAE53D4A-A41D-432C-BDC7-51EC63C8DC0E}" srcOrd="0" destOrd="0" presId="urn:microsoft.com/office/officeart/2018/2/layout/IconVerticalSolidList"/>
    <dgm:cxn modelId="{5FBCAE0B-D07A-47A7-8309-993F1D6DACF6}" srcId="{42291C0C-C795-4C54-A2CC-BEA6F2458759}" destId="{CE2259B8-6594-4F3F-B2EC-CE592479CFC3}" srcOrd="1" destOrd="0" parTransId="{BC88D04B-988A-407F-A8F1-92B713D81F6C}" sibTransId="{FD86B720-6F41-4A68-94F1-60830CC80775}"/>
    <dgm:cxn modelId="{9F8BDB16-20E9-4AC1-88C5-984CAE5144B9}" type="presOf" srcId="{090C3639-3ABA-413A-B20E-52C270FE0F61}" destId="{BBDD1625-D6B8-4B43-A000-28D3848B7256}" srcOrd="0" destOrd="0" presId="urn:microsoft.com/office/officeart/2018/2/layout/IconVerticalSolidList"/>
    <dgm:cxn modelId="{CD709121-FBBE-4EE1-B049-42A03FE52692}" type="presOf" srcId="{D90D8478-E518-41A0-8EE2-1072F00253F1}" destId="{7ACC3E24-C464-46A4-871B-134E7AC21077}" srcOrd="0" destOrd="0" presId="urn:microsoft.com/office/officeart/2018/2/layout/IconVerticalSolidList"/>
    <dgm:cxn modelId="{4D67155D-CA03-402A-B135-7EAD86A019F0}" type="presOf" srcId="{42291C0C-C795-4C54-A2CC-BEA6F2458759}" destId="{02CEC478-E86A-4130-B68B-BC74A8A111EB}" srcOrd="0" destOrd="0" presId="urn:microsoft.com/office/officeart/2018/2/layout/IconVerticalSolidList"/>
    <dgm:cxn modelId="{F2F36B4F-4031-444E-9D95-3059A781F7F1}" srcId="{42291C0C-C795-4C54-A2CC-BEA6F2458759}" destId="{090C3639-3ABA-413A-B20E-52C270FE0F61}" srcOrd="2" destOrd="0" parTransId="{C9E5D3EC-91A3-4B4A-AA74-1AEED77A9E21}" sibTransId="{D705E580-AFB1-4843-8AB6-DB07D7A664F9}"/>
    <dgm:cxn modelId="{93324B74-3F4F-4D5E-A4F8-74454B2A29E4}" type="presOf" srcId="{CE2259B8-6594-4F3F-B2EC-CE592479CFC3}" destId="{D8EF325E-F528-46B7-B1E5-115F0BC81A1E}" srcOrd="0" destOrd="0" presId="urn:microsoft.com/office/officeart/2018/2/layout/IconVerticalSolidList"/>
    <dgm:cxn modelId="{E82FA990-A32F-401F-91C5-92EAAD0EF1DE}" srcId="{42291C0C-C795-4C54-A2CC-BEA6F2458759}" destId="{B2BF4ABF-4BC1-4593-BFFC-3A102B26364F}" srcOrd="3" destOrd="0" parTransId="{E3FD48C0-0BCC-4B90-AE1D-67D68741AAFD}" sibTransId="{56422B4A-2466-4A2F-BBC4-A2709F9074A6}"/>
    <dgm:cxn modelId="{DD3416A0-4E08-4176-B9A1-0BB58FA1AB6A}" srcId="{42291C0C-C795-4C54-A2CC-BEA6F2458759}" destId="{D90D8478-E518-41A0-8EE2-1072F00253F1}" srcOrd="4" destOrd="0" parTransId="{A507AB0C-5650-45BB-8C3D-F0FBBDA22D70}" sibTransId="{22F76735-28C3-4255-8E49-F2CA205FD0CF}"/>
    <dgm:cxn modelId="{2FAB57D4-9375-4665-9A44-3A78DD901C31}" type="presOf" srcId="{C233F360-F4C4-4528-9481-16BB44B0D3AC}" destId="{ACA91D81-5001-4EE2-AE45-C0164FC5D018}" srcOrd="0" destOrd="0" presId="urn:microsoft.com/office/officeart/2018/2/layout/IconVerticalSolidList"/>
    <dgm:cxn modelId="{A1372DE3-D822-4020-B78E-DA0CA3BD70C9}" srcId="{42291C0C-C795-4C54-A2CC-BEA6F2458759}" destId="{C233F360-F4C4-4528-9481-16BB44B0D3AC}" srcOrd="0" destOrd="0" parTransId="{23A467DE-FBB7-4657-A6A6-C14F556B25DD}" sibTransId="{5B354321-AB74-448C-906D-2872BA6A0B11}"/>
    <dgm:cxn modelId="{E55496BC-D9A3-4781-8D8E-3A59EE75DBD9}" type="presParOf" srcId="{02CEC478-E86A-4130-B68B-BC74A8A111EB}" destId="{5AC6493A-5CFB-4E2F-BAFC-0B8D057A1A27}" srcOrd="0" destOrd="0" presId="urn:microsoft.com/office/officeart/2018/2/layout/IconVerticalSolidList"/>
    <dgm:cxn modelId="{21653344-103C-4ED6-88C2-E71CE765007C}" type="presParOf" srcId="{5AC6493A-5CFB-4E2F-BAFC-0B8D057A1A27}" destId="{6A7EF526-7331-4E12-890A-9108D70C63C7}" srcOrd="0" destOrd="0" presId="urn:microsoft.com/office/officeart/2018/2/layout/IconVerticalSolidList"/>
    <dgm:cxn modelId="{137FE32F-4C9B-4252-8CFC-711627DBBEC4}" type="presParOf" srcId="{5AC6493A-5CFB-4E2F-BAFC-0B8D057A1A27}" destId="{521B75E7-9414-48D7-972C-DC2FE380B911}" srcOrd="1" destOrd="0" presId="urn:microsoft.com/office/officeart/2018/2/layout/IconVerticalSolidList"/>
    <dgm:cxn modelId="{4F681692-BC9B-41FC-9D67-DFF277DE100C}" type="presParOf" srcId="{5AC6493A-5CFB-4E2F-BAFC-0B8D057A1A27}" destId="{5FB731D5-713B-4898-A191-ECEC651AFF2D}" srcOrd="2" destOrd="0" presId="urn:microsoft.com/office/officeart/2018/2/layout/IconVerticalSolidList"/>
    <dgm:cxn modelId="{FC560DD5-37A2-44FF-80F1-DD4C79A71F12}" type="presParOf" srcId="{5AC6493A-5CFB-4E2F-BAFC-0B8D057A1A27}" destId="{ACA91D81-5001-4EE2-AE45-C0164FC5D018}" srcOrd="3" destOrd="0" presId="urn:microsoft.com/office/officeart/2018/2/layout/IconVerticalSolidList"/>
    <dgm:cxn modelId="{BC5233F4-9696-4526-93FE-F1C0511BF2A1}" type="presParOf" srcId="{02CEC478-E86A-4130-B68B-BC74A8A111EB}" destId="{6D17D9D5-5884-4392-9AC7-8570881EE00A}" srcOrd="1" destOrd="0" presId="urn:microsoft.com/office/officeart/2018/2/layout/IconVerticalSolidList"/>
    <dgm:cxn modelId="{8C5014B9-44F4-4480-9787-D7E8C4CE2248}" type="presParOf" srcId="{02CEC478-E86A-4130-B68B-BC74A8A111EB}" destId="{A72A2297-391E-42AD-9BFF-9C0D7454231A}" srcOrd="2" destOrd="0" presId="urn:microsoft.com/office/officeart/2018/2/layout/IconVerticalSolidList"/>
    <dgm:cxn modelId="{E4EE15EA-077A-4762-8CFF-532A4F86CD19}" type="presParOf" srcId="{A72A2297-391E-42AD-9BFF-9C0D7454231A}" destId="{1FE14BC7-2798-4468-B2E5-8BD618AF47C3}" srcOrd="0" destOrd="0" presId="urn:microsoft.com/office/officeart/2018/2/layout/IconVerticalSolidList"/>
    <dgm:cxn modelId="{0E08FF96-6E2A-4192-8436-5E3FE42B1FED}" type="presParOf" srcId="{A72A2297-391E-42AD-9BFF-9C0D7454231A}" destId="{AC01866A-62C3-44C6-8754-6EF7DC6D7D90}" srcOrd="1" destOrd="0" presId="urn:microsoft.com/office/officeart/2018/2/layout/IconVerticalSolidList"/>
    <dgm:cxn modelId="{89291975-A71E-4AF7-87FB-9BC998BBE324}" type="presParOf" srcId="{A72A2297-391E-42AD-9BFF-9C0D7454231A}" destId="{E29E86A1-8BB5-4D34-8A0F-8D536B5934D7}" srcOrd="2" destOrd="0" presId="urn:microsoft.com/office/officeart/2018/2/layout/IconVerticalSolidList"/>
    <dgm:cxn modelId="{1DBC6D1B-F54F-419A-8E0D-4A5E75B7EC39}" type="presParOf" srcId="{A72A2297-391E-42AD-9BFF-9C0D7454231A}" destId="{D8EF325E-F528-46B7-B1E5-115F0BC81A1E}" srcOrd="3" destOrd="0" presId="urn:microsoft.com/office/officeart/2018/2/layout/IconVerticalSolidList"/>
    <dgm:cxn modelId="{D488515C-2B33-49B7-85EC-4674D1AD392B}" type="presParOf" srcId="{02CEC478-E86A-4130-B68B-BC74A8A111EB}" destId="{45FEB657-CA62-4C7F-A516-F0BB8C15D9BB}" srcOrd="3" destOrd="0" presId="urn:microsoft.com/office/officeart/2018/2/layout/IconVerticalSolidList"/>
    <dgm:cxn modelId="{8528F899-EC8A-4814-A056-6B362BB325BB}" type="presParOf" srcId="{02CEC478-E86A-4130-B68B-BC74A8A111EB}" destId="{6546F846-C888-4DDC-B9B1-65D7E68B7463}" srcOrd="4" destOrd="0" presId="urn:microsoft.com/office/officeart/2018/2/layout/IconVerticalSolidList"/>
    <dgm:cxn modelId="{0B69E7EB-2050-4694-B7A6-A173C6C6C538}" type="presParOf" srcId="{6546F846-C888-4DDC-B9B1-65D7E68B7463}" destId="{912657EC-D462-4C3C-A7A9-859ACD3ED149}" srcOrd="0" destOrd="0" presId="urn:microsoft.com/office/officeart/2018/2/layout/IconVerticalSolidList"/>
    <dgm:cxn modelId="{8B5E5909-30D4-4C99-B8BC-EB1C5E0C4882}" type="presParOf" srcId="{6546F846-C888-4DDC-B9B1-65D7E68B7463}" destId="{72C86D67-3CA6-46C9-BF45-63884526201A}" srcOrd="1" destOrd="0" presId="urn:microsoft.com/office/officeart/2018/2/layout/IconVerticalSolidList"/>
    <dgm:cxn modelId="{45AF5C8F-1846-4B90-B3B5-77199ACB3C2B}" type="presParOf" srcId="{6546F846-C888-4DDC-B9B1-65D7E68B7463}" destId="{FBCE4F7E-5DC4-4B6F-9E66-4C54A04155BE}" srcOrd="2" destOrd="0" presId="urn:microsoft.com/office/officeart/2018/2/layout/IconVerticalSolidList"/>
    <dgm:cxn modelId="{D37B28F4-F6E0-4DF8-8CBF-FF71496B9040}" type="presParOf" srcId="{6546F846-C888-4DDC-B9B1-65D7E68B7463}" destId="{BBDD1625-D6B8-4B43-A000-28D3848B7256}" srcOrd="3" destOrd="0" presId="urn:microsoft.com/office/officeart/2018/2/layout/IconVerticalSolidList"/>
    <dgm:cxn modelId="{BCC96038-FDA2-408F-9464-2FE83B52C24F}" type="presParOf" srcId="{02CEC478-E86A-4130-B68B-BC74A8A111EB}" destId="{B5461AC9-DFBB-452F-8592-0C16572FBEB8}" srcOrd="5" destOrd="0" presId="urn:microsoft.com/office/officeart/2018/2/layout/IconVerticalSolidList"/>
    <dgm:cxn modelId="{B09ED4DF-C142-40C5-BC98-FA1E6D128C63}" type="presParOf" srcId="{02CEC478-E86A-4130-B68B-BC74A8A111EB}" destId="{55FEBBFE-EB46-4D38-B8A3-203C3EA780C2}" srcOrd="6" destOrd="0" presId="urn:microsoft.com/office/officeart/2018/2/layout/IconVerticalSolidList"/>
    <dgm:cxn modelId="{83AEFF26-84BC-4173-B963-158DBC58D3FF}" type="presParOf" srcId="{55FEBBFE-EB46-4D38-B8A3-203C3EA780C2}" destId="{566CE25B-655C-474F-92CB-07991E705933}" srcOrd="0" destOrd="0" presId="urn:microsoft.com/office/officeart/2018/2/layout/IconVerticalSolidList"/>
    <dgm:cxn modelId="{209A4AAB-9573-4955-99D6-EE71A5B0F688}" type="presParOf" srcId="{55FEBBFE-EB46-4D38-B8A3-203C3EA780C2}" destId="{EFB6C087-D37F-410B-9E27-DAD30340B54C}" srcOrd="1" destOrd="0" presId="urn:microsoft.com/office/officeart/2018/2/layout/IconVerticalSolidList"/>
    <dgm:cxn modelId="{5D92E973-C774-48D3-9138-A2B9F3B06826}" type="presParOf" srcId="{55FEBBFE-EB46-4D38-B8A3-203C3EA780C2}" destId="{5416E9B0-F6F4-43CA-A913-2CD23F6D9CAD}" srcOrd="2" destOrd="0" presId="urn:microsoft.com/office/officeart/2018/2/layout/IconVerticalSolidList"/>
    <dgm:cxn modelId="{99A9B171-0552-4DE3-8759-2FC045EF7A1D}" type="presParOf" srcId="{55FEBBFE-EB46-4D38-B8A3-203C3EA780C2}" destId="{AAE53D4A-A41D-432C-BDC7-51EC63C8DC0E}" srcOrd="3" destOrd="0" presId="urn:microsoft.com/office/officeart/2018/2/layout/IconVerticalSolidList"/>
    <dgm:cxn modelId="{0FFF9BD8-E554-4340-AA1C-571CF7E94477}" type="presParOf" srcId="{02CEC478-E86A-4130-B68B-BC74A8A111EB}" destId="{B596E1D5-8D22-4B6E-A0C4-375DCA5E8EA0}" srcOrd="7" destOrd="0" presId="urn:microsoft.com/office/officeart/2018/2/layout/IconVerticalSolidList"/>
    <dgm:cxn modelId="{865CFF22-7078-4242-908C-2E6DC548FA78}" type="presParOf" srcId="{02CEC478-E86A-4130-B68B-BC74A8A111EB}" destId="{59709C5E-FF0A-41B6-A34B-AFA0D91A84DE}" srcOrd="8" destOrd="0" presId="urn:microsoft.com/office/officeart/2018/2/layout/IconVerticalSolidList"/>
    <dgm:cxn modelId="{8F916BC4-24B8-471C-A4EC-1F7F94BAB0CA}" type="presParOf" srcId="{59709C5E-FF0A-41B6-A34B-AFA0D91A84DE}" destId="{737B422E-2F06-40BA-BD63-EE4496FA0B03}" srcOrd="0" destOrd="0" presId="urn:microsoft.com/office/officeart/2018/2/layout/IconVerticalSolidList"/>
    <dgm:cxn modelId="{C0111D19-C09C-40FB-938F-006D0E1F12E9}" type="presParOf" srcId="{59709C5E-FF0A-41B6-A34B-AFA0D91A84DE}" destId="{356FC861-1566-4329-BA6B-323C22C55A9D}" srcOrd="1" destOrd="0" presId="urn:microsoft.com/office/officeart/2018/2/layout/IconVerticalSolidList"/>
    <dgm:cxn modelId="{544C3CE1-60E3-4F91-A2AF-FBC380C77CF8}" type="presParOf" srcId="{59709C5E-FF0A-41B6-A34B-AFA0D91A84DE}" destId="{D4D5A279-EB16-47D2-A9E3-2C6132F858D8}" srcOrd="2" destOrd="0" presId="urn:microsoft.com/office/officeart/2018/2/layout/IconVerticalSolidList"/>
    <dgm:cxn modelId="{1113EA01-FAB3-43A6-A482-866AA15083A5}" type="presParOf" srcId="{59709C5E-FF0A-41B6-A34B-AFA0D91A84DE}" destId="{7ACC3E24-C464-46A4-871B-134E7AC210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05737-4A2A-429D-8162-CF53F3FB9A20}">
      <dsp:nvSpPr>
        <dsp:cNvPr id="0" name=""/>
        <dsp:cNvSpPr/>
      </dsp:nvSpPr>
      <dsp:spPr>
        <a:xfrm>
          <a:off x="0" y="677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74FBE-A68B-453D-87E1-BD7A62D2CBB7}">
      <dsp:nvSpPr>
        <dsp:cNvPr id="0" name=""/>
        <dsp:cNvSpPr/>
      </dsp:nvSpPr>
      <dsp:spPr>
        <a:xfrm>
          <a:off x="0" y="677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Okula Uyum Sorunu</a:t>
          </a:r>
          <a:endParaRPr lang="en-US" sz="1800" kern="1200" dirty="0"/>
        </a:p>
      </dsp:txBody>
      <dsp:txXfrm>
        <a:off x="0" y="677"/>
        <a:ext cx="3025303" cy="396049"/>
      </dsp:txXfrm>
    </dsp:sp>
    <dsp:sp modelId="{538E4EBC-18EE-4C47-B520-278F0E8AA9F4}">
      <dsp:nvSpPr>
        <dsp:cNvPr id="0" name=""/>
        <dsp:cNvSpPr/>
      </dsp:nvSpPr>
      <dsp:spPr>
        <a:xfrm>
          <a:off x="0" y="396726"/>
          <a:ext cx="3025303" cy="0"/>
        </a:xfrm>
        <a:prstGeom prst="line">
          <a:avLst/>
        </a:prstGeom>
        <a:solidFill>
          <a:schemeClr val="accent5">
            <a:hueOff val="-565642"/>
            <a:satOff val="-787"/>
            <a:lumOff val="-302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DF8CF-FAE1-465D-BB30-9C490992B677}">
      <dsp:nvSpPr>
        <dsp:cNvPr id="0" name=""/>
        <dsp:cNvSpPr/>
      </dsp:nvSpPr>
      <dsp:spPr>
        <a:xfrm>
          <a:off x="0" y="396726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Tırnak Yeme ve Parmak Emme</a:t>
          </a:r>
          <a:endParaRPr lang="en-US" sz="1800" kern="1200" dirty="0"/>
        </a:p>
      </dsp:txBody>
      <dsp:txXfrm>
        <a:off x="0" y="396726"/>
        <a:ext cx="3025303" cy="396049"/>
      </dsp:txXfrm>
    </dsp:sp>
    <dsp:sp modelId="{0C79FB8F-937D-49F9-B94F-D7B9D5BB45C3}">
      <dsp:nvSpPr>
        <dsp:cNvPr id="0" name=""/>
        <dsp:cNvSpPr/>
      </dsp:nvSpPr>
      <dsp:spPr>
        <a:xfrm>
          <a:off x="0" y="792776"/>
          <a:ext cx="3025303" cy="0"/>
        </a:xfrm>
        <a:prstGeom prst="line">
          <a:avLst/>
        </a:prstGeom>
        <a:solidFill>
          <a:schemeClr val="accent5">
            <a:hueOff val="-1131284"/>
            <a:satOff val="-1574"/>
            <a:lumOff val="-603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A1EB-77FC-4356-AC40-65CA6BD1D8FD}">
      <dsp:nvSpPr>
        <dsp:cNvPr id="0" name=""/>
        <dsp:cNvSpPr/>
      </dsp:nvSpPr>
      <dsp:spPr>
        <a:xfrm>
          <a:off x="0" y="792776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Enürezis</a:t>
          </a:r>
          <a:r>
            <a:rPr lang="tr-TR" sz="1800" kern="1200" dirty="0"/>
            <a:t> ve </a:t>
          </a:r>
          <a:r>
            <a:rPr lang="tr-TR" sz="1800" kern="1200" dirty="0" err="1"/>
            <a:t>Enkoprezis</a:t>
          </a:r>
          <a:endParaRPr lang="en-US" sz="1800" kern="1200" dirty="0"/>
        </a:p>
      </dsp:txBody>
      <dsp:txXfrm>
        <a:off x="0" y="792776"/>
        <a:ext cx="3025303" cy="396049"/>
      </dsp:txXfrm>
    </dsp:sp>
    <dsp:sp modelId="{6C192A7E-5098-474E-AACC-5933D11988F5}">
      <dsp:nvSpPr>
        <dsp:cNvPr id="0" name=""/>
        <dsp:cNvSpPr/>
      </dsp:nvSpPr>
      <dsp:spPr>
        <a:xfrm>
          <a:off x="0" y="1188825"/>
          <a:ext cx="3025303" cy="0"/>
        </a:xfrm>
        <a:prstGeom prst="line">
          <a:avLst/>
        </a:prstGeom>
        <a:solidFill>
          <a:schemeClr val="accent5">
            <a:hueOff val="-1696926"/>
            <a:satOff val="-2360"/>
            <a:lumOff val="-905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8E885-B171-4AA8-8C32-66A26C9702DE}">
      <dsp:nvSpPr>
        <dsp:cNvPr id="0" name=""/>
        <dsp:cNvSpPr/>
      </dsp:nvSpPr>
      <dsp:spPr>
        <a:xfrm>
          <a:off x="0" y="1188825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Yalan Söyleme</a:t>
          </a:r>
          <a:endParaRPr lang="en-US" sz="1800" kern="1200" dirty="0"/>
        </a:p>
      </dsp:txBody>
      <dsp:txXfrm>
        <a:off x="0" y="1188825"/>
        <a:ext cx="3025303" cy="396049"/>
      </dsp:txXfrm>
    </dsp:sp>
    <dsp:sp modelId="{249F41AD-5E77-45B9-8102-D64BF3D9690D}">
      <dsp:nvSpPr>
        <dsp:cNvPr id="0" name=""/>
        <dsp:cNvSpPr/>
      </dsp:nvSpPr>
      <dsp:spPr>
        <a:xfrm>
          <a:off x="0" y="1584875"/>
          <a:ext cx="3025303" cy="0"/>
        </a:xfrm>
        <a:prstGeom prst="line">
          <a:avLst/>
        </a:prstGeom>
        <a:solidFill>
          <a:schemeClr val="accent5">
            <a:hueOff val="-2262568"/>
            <a:satOff val="-3147"/>
            <a:lumOff val="-1207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3CC3-9972-4C79-9D22-8C1AB8F8DE28}">
      <dsp:nvSpPr>
        <dsp:cNvPr id="0" name=""/>
        <dsp:cNvSpPr/>
      </dsp:nvSpPr>
      <dsp:spPr>
        <a:xfrm>
          <a:off x="0" y="1584875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Çalma Davranışı</a:t>
          </a:r>
          <a:endParaRPr lang="en-US" sz="1800" kern="1200" dirty="0"/>
        </a:p>
      </dsp:txBody>
      <dsp:txXfrm>
        <a:off x="0" y="1584875"/>
        <a:ext cx="3025303" cy="396049"/>
      </dsp:txXfrm>
    </dsp:sp>
    <dsp:sp modelId="{28995D5E-6E9E-4C0C-AC0E-F731CE42FCCA}">
      <dsp:nvSpPr>
        <dsp:cNvPr id="0" name=""/>
        <dsp:cNvSpPr/>
      </dsp:nvSpPr>
      <dsp:spPr>
        <a:xfrm>
          <a:off x="0" y="1980924"/>
          <a:ext cx="3025303" cy="0"/>
        </a:xfrm>
        <a:prstGeom prst="line">
          <a:avLst/>
        </a:prstGeom>
        <a:solidFill>
          <a:schemeClr val="accent5">
            <a:hueOff val="-2828210"/>
            <a:satOff val="-3934"/>
            <a:lumOff val="-1508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14C03-0A7C-45C2-8AF9-3A9EDA4A5CE6}">
      <dsp:nvSpPr>
        <dsp:cNvPr id="0" name=""/>
        <dsp:cNvSpPr/>
      </dsp:nvSpPr>
      <dsp:spPr>
        <a:xfrm>
          <a:off x="0" y="1980924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DEHB</a:t>
          </a:r>
        </a:p>
      </dsp:txBody>
      <dsp:txXfrm>
        <a:off x="0" y="1980924"/>
        <a:ext cx="3025303" cy="396049"/>
      </dsp:txXfrm>
    </dsp:sp>
    <dsp:sp modelId="{35AC4191-6076-4BDC-8353-34BDC8CEAE9C}">
      <dsp:nvSpPr>
        <dsp:cNvPr id="0" name=""/>
        <dsp:cNvSpPr/>
      </dsp:nvSpPr>
      <dsp:spPr>
        <a:xfrm>
          <a:off x="0" y="2376974"/>
          <a:ext cx="3025303" cy="0"/>
        </a:xfrm>
        <a:prstGeom prst="line">
          <a:avLst/>
        </a:prstGeom>
        <a:solidFill>
          <a:schemeClr val="accent5">
            <a:hueOff val="-3393851"/>
            <a:satOff val="-4721"/>
            <a:lumOff val="-1810"/>
            <a:alphaOff val="0"/>
          </a:schemeClr>
        </a:solidFill>
        <a:ln w="12700" cap="flat" cmpd="sng" algn="ctr">
          <a:solidFill>
            <a:schemeClr val="accent5">
              <a:hueOff val="-3393851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C138-F95A-4E7C-9320-BF62ABDD0E07}">
      <dsp:nvSpPr>
        <dsp:cNvPr id="0" name=""/>
        <dsp:cNvSpPr/>
      </dsp:nvSpPr>
      <dsp:spPr>
        <a:xfrm>
          <a:off x="0" y="2376974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Kekemelik</a:t>
          </a:r>
        </a:p>
      </dsp:txBody>
      <dsp:txXfrm>
        <a:off x="0" y="2376974"/>
        <a:ext cx="3025303" cy="396049"/>
      </dsp:txXfrm>
    </dsp:sp>
    <dsp:sp modelId="{3E7A312D-8B28-4A6A-991F-62D3DC668D30}">
      <dsp:nvSpPr>
        <dsp:cNvPr id="0" name=""/>
        <dsp:cNvSpPr/>
      </dsp:nvSpPr>
      <dsp:spPr>
        <a:xfrm>
          <a:off x="0" y="2773023"/>
          <a:ext cx="3025303" cy="0"/>
        </a:xfrm>
        <a:prstGeom prst="line">
          <a:avLst/>
        </a:prstGeom>
        <a:solidFill>
          <a:schemeClr val="accent5">
            <a:hueOff val="-3959493"/>
            <a:satOff val="-5507"/>
            <a:lumOff val="-2112"/>
            <a:alphaOff val="0"/>
          </a:schemeClr>
        </a:solidFill>
        <a:ln w="12700" cap="flat" cmpd="sng" algn="ctr">
          <a:solidFill>
            <a:schemeClr val="accent5">
              <a:hueOff val="-3959493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C6F71-98CF-49D6-A36F-7A270A07945C}">
      <dsp:nvSpPr>
        <dsp:cNvPr id="0" name=""/>
        <dsp:cNvSpPr/>
      </dsp:nvSpPr>
      <dsp:spPr>
        <a:xfrm>
          <a:off x="0" y="2773023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Akran Zorbalığı</a:t>
          </a:r>
        </a:p>
      </dsp:txBody>
      <dsp:txXfrm>
        <a:off x="0" y="2773023"/>
        <a:ext cx="3025303" cy="396049"/>
      </dsp:txXfrm>
    </dsp:sp>
    <dsp:sp modelId="{A875547B-E7E2-48DF-9AA9-CA21E0474F06}">
      <dsp:nvSpPr>
        <dsp:cNvPr id="0" name=""/>
        <dsp:cNvSpPr/>
      </dsp:nvSpPr>
      <dsp:spPr>
        <a:xfrm>
          <a:off x="0" y="3169072"/>
          <a:ext cx="3025303" cy="0"/>
        </a:xfrm>
        <a:prstGeom prst="line">
          <a:avLst/>
        </a:prstGeom>
        <a:solidFill>
          <a:schemeClr val="accent5">
            <a:hueOff val="-4525135"/>
            <a:satOff val="-6294"/>
            <a:lumOff val="-2414"/>
            <a:alphaOff val="0"/>
          </a:schemeClr>
        </a:solidFill>
        <a:ln w="12700" cap="flat" cmpd="sng" algn="ctr">
          <a:solidFill>
            <a:schemeClr val="accent5">
              <a:hueOff val="-4525135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6F2C2-7A4F-49F7-9969-3985C4CABCEF}">
      <dsp:nvSpPr>
        <dsp:cNvPr id="0" name=""/>
        <dsp:cNvSpPr/>
      </dsp:nvSpPr>
      <dsp:spPr>
        <a:xfrm>
          <a:off x="0" y="3169072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Saldırganlık ve Öfke Problemi</a:t>
          </a:r>
        </a:p>
      </dsp:txBody>
      <dsp:txXfrm>
        <a:off x="0" y="3169072"/>
        <a:ext cx="3025303" cy="396049"/>
      </dsp:txXfrm>
    </dsp:sp>
    <dsp:sp modelId="{16D6BB0F-9BCA-4679-9B93-E5D52222EEB1}">
      <dsp:nvSpPr>
        <dsp:cNvPr id="0" name=""/>
        <dsp:cNvSpPr/>
      </dsp:nvSpPr>
      <dsp:spPr>
        <a:xfrm>
          <a:off x="0" y="3565122"/>
          <a:ext cx="3025303" cy="0"/>
        </a:xfrm>
        <a:prstGeom prst="line">
          <a:avLst/>
        </a:prstGeom>
        <a:solidFill>
          <a:schemeClr val="accent5">
            <a:hueOff val="-5090777"/>
            <a:satOff val="-7081"/>
            <a:lumOff val="-2715"/>
            <a:alphaOff val="0"/>
          </a:schemeClr>
        </a:solidFill>
        <a:ln w="12700" cap="flat" cmpd="sng" algn="ctr">
          <a:solidFill>
            <a:schemeClr val="accent5">
              <a:hueOff val="-5090777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D8B27-A1D5-41FB-BD2A-9F9893BBDF14}">
      <dsp:nvSpPr>
        <dsp:cNvPr id="0" name=""/>
        <dsp:cNvSpPr/>
      </dsp:nvSpPr>
      <dsp:spPr>
        <a:xfrm>
          <a:off x="0" y="3565122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Boşanma ve Parçalanmış Aile</a:t>
          </a:r>
        </a:p>
      </dsp:txBody>
      <dsp:txXfrm>
        <a:off x="0" y="3565122"/>
        <a:ext cx="3025303" cy="396049"/>
      </dsp:txXfrm>
    </dsp:sp>
    <dsp:sp modelId="{BA4D3709-C436-4F62-B685-5B31D3F5E117}">
      <dsp:nvSpPr>
        <dsp:cNvPr id="0" name=""/>
        <dsp:cNvSpPr/>
      </dsp:nvSpPr>
      <dsp:spPr>
        <a:xfrm>
          <a:off x="0" y="3961171"/>
          <a:ext cx="3025303" cy="0"/>
        </a:xfrm>
        <a:prstGeom prst="line">
          <a:avLst/>
        </a:prstGeom>
        <a:solidFill>
          <a:schemeClr val="accent5">
            <a:hueOff val="-5656419"/>
            <a:satOff val="-7868"/>
            <a:lumOff val="-3017"/>
            <a:alphaOff val="0"/>
          </a:schemeClr>
        </a:solidFill>
        <a:ln w="12700" cap="flat" cmpd="sng" algn="ctr">
          <a:solidFill>
            <a:schemeClr val="accent5">
              <a:hueOff val="-5656419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FFA9-C19B-49C8-A833-6B7A814D1A7D}">
      <dsp:nvSpPr>
        <dsp:cNvPr id="0" name=""/>
        <dsp:cNvSpPr/>
      </dsp:nvSpPr>
      <dsp:spPr>
        <a:xfrm>
          <a:off x="0" y="3961171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Madde Bağımlılığı</a:t>
          </a:r>
        </a:p>
      </dsp:txBody>
      <dsp:txXfrm>
        <a:off x="0" y="3961171"/>
        <a:ext cx="3025303" cy="396049"/>
      </dsp:txXfrm>
    </dsp:sp>
    <dsp:sp modelId="{71455DC0-5CD8-47FF-9BC5-8F4C74B14B75}">
      <dsp:nvSpPr>
        <dsp:cNvPr id="0" name=""/>
        <dsp:cNvSpPr/>
      </dsp:nvSpPr>
      <dsp:spPr>
        <a:xfrm>
          <a:off x="0" y="4357221"/>
          <a:ext cx="3025303" cy="0"/>
        </a:xfrm>
        <a:prstGeom prst="line">
          <a:avLst/>
        </a:prstGeom>
        <a:solidFill>
          <a:schemeClr val="accent5">
            <a:hueOff val="-6222061"/>
            <a:satOff val="-8654"/>
            <a:lumOff val="-3319"/>
            <a:alphaOff val="0"/>
          </a:schemeClr>
        </a:solidFill>
        <a:ln w="12700" cap="flat" cmpd="sng" algn="ctr">
          <a:solidFill>
            <a:schemeClr val="accent5">
              <a:hueOff val="-6222061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B895-E2F4-429F-AE73-BEF74DCF251F}">
      <dsp:nvSpPr>
        <dsp:cNvPr id="0" name=""/>
        <dsp:cNvSpPr/>
      </dsp:nvSpPr>
      <dsp:spPr>
        <a:xfrm>
          <a:off x="0" y="4357221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Siber Zorbalık</a:t>
          </a:r>
        </a:p>
      </dsp:txBody>
      <dsp:txXfrm>
        <a:off x="0" y="4357221"/>
        <a:ext cx="3025303" cy="396049"/>
      </dsp:txXfrm>
    </dsp:sp>
    <dsp:sp modelId="{DD128E9E-4E06-4AA8-ABAF-E5220D62B509}">
      <dsp:nvSpPr>
        <dsp:cNvPr id="0" name=""/>
        <dsp:cNvSpPr/>
      </dsp:nvSpPr>
      <dsp:spPr>
        <a:xfrm>
          <a:off x="0" y="4753270"/>
          <a:ext cx="3025303" cy="0"/>
        </a:xfrm>
        <a:prstGeom prst="line">
          <a:avLst/>
        </a:prstGeom>
        <a:solidFill>
          <a:schemeClr val="accent5">
            <a:hueOff val="-6787703"/>
            <a:satOff val="-9441"/>
            <a:lumOff val="-362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43139-A4D5-4C63-85DD-42A50D8A88BA}">
      <dsp:nvSpPr>
        <dsp:cNvPr id="0" name=""/>
        <dsp:cNvSpPr/>
      </dsp:nvSpPr>
      <dsp:spPr>
        <a:xfrm>
          <a:off x="0" y="4753270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Motivasyon Sorunları</a:t>
          </a:r>
        </a:p>
      </dsp:txBody>
      <dsp:txXfrm>
        <a:off x="0" y="4753270"/>
        <a:ext cx="3025303" cy="396049"/>
      </dsp:txXfrm>
    </dsp:sp>
    <dsp:sp modelId="{56735831-DDB9-45BC-A027-4E99DD03C115}">
      <dsp:nvSpPr>
        <dsp:cNvPr id="0" name=""/>
        <dsp:cNvSpPr/>
      </dsp:nvSpPr>
      <dsp:spPr>
        <a:xfrm>
          <a:off x="0" y="5149320"/>
          <a:ext cx="3025303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F36C-A17E-4698-8E47-41104DE48BA1}">
      <dsp:nvSpPr>
        <dsp:cNvPr id="0" name=""/>
        <dsp:cNvSpPr/>
      </dsp:nvSpPr>
      <dsp:spPr>
        <a:xfrm>
          <a:off x="0" y="5149320"/>
          <a:ext cx="3025303" cy="39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Sınav Kaygısı</a:t>
          </a:r>
        </a:p>
      </dsp:txBody>
      <dsp:txXfrm>
        <a:off x="0" y="5149320"/>
        <a:ext cx="3025303" cy="396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582A2-0D94-4C84-BE0B-048A05C60D8A}">
      <dsp:nvSpPr>
        <dsp:cNvPr id="0" name=""/>
        <dsp:cNvSpPr/>
      </dsp:nvSpPr>
      <dsp:spPr>
        <a:xfrm>
          <a:off x="672633" y="0"/>
          <a:ext cx="5243992" cy="524399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6B609-40C4-43A0-91B5-6EB10BDDAC81}">
      <dsp:nvSpPr>
        <dsp:cNvPr id="0" name=""/>
        <dsp:cNvSpPr/>
      </dsp:nvSpPr>
      <dsp:spPr>
        <a:xfrm>
          <a:off x="1013493" y="340859"/>
          <a:ext cx="2097597" cy="20975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Sorunun kaynağı tıbbı nedenler mi yoksa psikolojik nedenler mi olduğu araştırılması</a:t>
          </a:r>
          <a:endParaRPr lang="en-US" sz="1900" kern="1200"/>
        </a:p>
      </dsp:txBody>
      <dsp:txXfrm>
        <a:off x="1115889" y="443255"/>
        <a:ext cx="1892805" cy="1892805"/>
      </dsp:txXfrm>
    </dsp:sp>
    <dsp:sp modelId="{57707856-23BC-49F7-A6B2-4C5A903399A3}">
      <dsp:nvSpPr>
        <dsp:cNvPr id="0" name=""/>
        <dsp:cNvSpPr/>
      </dsp:nvSpPr>
      <dsp:spPr>
        <a:xfrm>
          <a:off x="3478169" y="340859"/>
          <a:ext cx="2097597" cy="20975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Psikolojik temeli ise öğrenci ile görüşme ve aile desteğinin sağlanması</a:t>
          </a:r>
          <a:endParaRPr lang="en-US" sz="1900" kern="1200" dirty="0"/>
        </a:p>
      </dsp:txBody>
      <dsp:txXfrm>
        <a:off x="3580565" y="443255"/>
        <a:ext cx="1892805" cy="1892805"/>
      </dsp:txXfrm>
    </dsp:sp>
    <dsp:sp modelId="{D8BB5014-9D23-4C20-A96D-B5455E34A715}">
      <dsp:nvSpPr>
        <dsp:cNvPr id="0" name=""/>
        <dsp:cNvSpPr/>
      </dsp:nvSpPr>
      <dsp:spPr>
        <a:xfrm>
          <a:off x="1013493" y="2805536"/>
          <a:ext cx="2097597" cy="2097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Bu öğrenciler içekapanık olabileceğinden sosyal beceri çalışmaları</a:t>
          </a:r>
          <a:endParaRPr lang="en-US" sz="1900" kern="1200"/>
        </a:p>
      </dsp:txBody>
      <dsp:txXfrm>
        <a:off x="1115889" y="2907932"/>
        <a:ext cx="1892805" cy="1892805"/>
      </dsp:txXfrm>
    </dsp:sp>
    <dsp:sp modelId="{01211F65-C124-4C75-B689-00CC993F8E2F}">
      <dsp:nvSpPr>
        <dsp:cNvPr id="0" name=""/>
        <dsp:cNvSpPr/>
      </dsp:nvSpPr>
      <dsp:spPr>
        <a:xfrm>
          <a:off x="3478169" y="2805536"/>
          <a:ext cx="2097597" cy="20975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Öğrencilerin dışlanması ve aşağılanması engellenmesi</a:t>
          </a:r>
          <a:endParaRPr lang="en-US" sz="1900" kern="1200"/>
        </a:p>
      </dsp:txBody>
      <dsp:txXfrm>
        <a:off x="3580565" y="2907932"/>
        <a:ext cx="1892805" cy="1892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23C2D-33E9-4073-84ED-C66F3DD078F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3B921-14BD-4E4F-BA16-EF478B3DF12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Öğrenci çalma davranışı gerçekleştiriyorsa yaptığı davranışın yanlış olduğu,çalarak başkalarına zarar verdiği,onları aldığı şeyden mahrum bıraktığı sabırla ve sakince anlatılmalıdır.</a:t>
          </a:r>
          <a:endParaRPr lang="en-US" sz="2400" kern="1200"/>
        </a:p>
      </dsp:txBody>
      <dsp:txXfrm>
        <a:off x="696297" y="538547"/>
        <a:ext cx="4171627" cy="2590157"/>
      </dsp:txXfrm>
    </dsp:sp>
    <dsp:sp modelId="{78699317-34B5-4EEE-9977-42C7E03C4DC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44EE-DE4B-44C8-B91F-87986A4B857A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Öğrencilerle izin isteyerek bir eşyayı alma konusunu içeren sosyal beceri eğitimleri grup rehberliği şeklinde yapılmalıdır.</a:t>
          </a:r>
          <a:endParaRPr lang="en-US" sz="24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EF526-7331-4E12-890A-9108D70C63C7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B75E7-9414-48D7-972C-DC2FE380B911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91D81-5001-4EE2-AE45-C0164FC5D018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Akran desteği</a:t>
          </a:r>
          <a:endParaRPr lang="en-US" sz="1900" kern="1200"/>
        </a:p>
      </dsp:txBody>
      <dsp:txXfrm>
        <a:off x="1057996" y="4300"/>
        <a:ext cx="5205643" cy="916014"/>
      </dsp:txXfrm>
    </dsp:sp>
    <dsp:sp modelId="{1FE14BC7-2798-4468-B2E5-8BD618AF47C3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1866A-62C3-44C6-8754-6EF7DC6D7D90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F325E-F528-46B7-B1E5-115F0BC81A1E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Hatırlatıcı notlar,hafızayı canlı tutma teknikleri,yap-boz,satranç oyunları oynamaları</a:t>
          </a:r>
          <a:endParaRPr lang="en-US" sz="1900" kern="1200"/>
        </a:p>
      </dsp:txBody>
      <dsp:txXfrm>
        <a:off x="1057996" y="1149318"/>
        <a:ext cx="5205643" cy="916014"/>
      </dsp:txXfrm>
    </dsp:sp>
    <dsp:sp modelId="{912657EC-D462-4C3C-A7A9-859ACD3ED149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86D67-3CA6-46C9-BF45-63884526201A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D1625-D6B8-4B43-A000-28D3848B7256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Dikkat artıcı çalışmalar,okuduğunu anlatma,iki resim arası fark bulma</a:t>
          </a:r>
          <a:endParaRPr lang="en-US" sz="1900" kern="1200"/>
        </a:p>
      </dsp:txBody>
      <dsp:txXfrm>
        <a:off x="1057996" y="2294336"/>
        <a:ext cx="5205643" cy="916014"/>
      </dsp:txXfrm>
    </dsp:sp>
    <dsp:sp modelId="{566CE25B-655C-474F-92CB-07991E705933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6C087-D37F-410B-9E27-DAD30340B54C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53D4A-A41D-432C-BDC7-51EC63C8DC0E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Sosyal ve sportif faaliyetler</a:t>
          </a:r>
          <a:endParaRPr lang="en-US" sz="1900" kern="1200"/>
        </a:p>
      </dsp:txBody>
      <dsp:txXfrm>
        <a:off x="1057996" y="3439354"/>
        <a:ext cx="5205643" cy="916014"/>
      </dsp:txXfrm>
    </dsp:sp>
    <dsp:sp modelId="{737B422E-2F06-40BA-BD63-EE4496FA0B03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FC861-1566-4329-BA6B-323C22C55A9D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C3E24-C464-46A4-871B-134E7AC21077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Sınıf içerisinde öğretmene yakın ve pencereye uzak bir yerde </a:t>
          </a:r>
          <a:r>
            <a:rPr lang="tr-TR" sz="1900" kern="1200" dirty="0" err="1"/>
            <a:t>oturması,sık</a:t>
          </a:r>
          <a:r>
            <a:rPr lang="tr-TR" sz="1900" kern="1200" dirty="0"/>
            <a:t> iletişim</a:t>
          </a:r>
          <a:endParaRPr lang="en-US" sz="1900" kern="1200" dirty="0"/>
        </a:p>
      </dsp:txBody>
      <dsp:txXfrm>
        <a:off x="1057996" y="4584372"/>
        <a:ext cx="5205643" cy="91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62F6A-312B-4057-8407-189FF1371C0E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EE2F3-7B65-4ABD-894B-97AF56892C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9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Ayrılık kaygısı yaşayan çocuklar ;ebeveynlerinin yokluğunda onların sağlığından ve güvenliğinden endişe duyarlar, yalnız kalmaktan </a:t>
            </a:r>
            <a:r>
              <a:rPr lang="tr-TR" dirty="0" err="1"/>
              <a:t>korkar,karın</a:t>
            </a:r>
            <a:r>
              <a:rPr lang="tr-TR" dirty="0"/>
              <a:t> </a:t>
            </a:r>
            <a:r>
              <a:rPr lang="tr-TR" dirty="0" err="1"/>
              <a:t>ağrısı,baş</a:t>
            </a:r>
            <a:r>
              <a:rPr lang="tr-TR" dirty="0"/>
              <a:t> ağrısı gibi somatik şikayetler olabilir.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4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Bunlardan asgari 6’sının birden fazla ortamda en az 6 aydır görülüyor olması durumunda dikkat eksikliği olabileceği düşünülür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8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Etkili başa çıkma yolları, Örneğin; kardeşi ile kavga ediyorsa kararlı bir ses tonu ile ‘Kavga etmenizi </a:t>
            </a:r>
            <a:r>
              <a:rPr lang="tr-TR" dirty="0" err="1"/>
              <a:t>istemiyorum,birbirnize</a:t>
            </a:r>
            <a:r>
              <a:rPr lang="tr-TR" dirty="0"/>
              <a:t> zarar vermenizden </a:t>
            </a:r>
            <a:r>
              <a:rPr lang="tr-TR" dirty="0" err="1"/>
              <a:t>korkuyorum.ya</a:t>
            </a:r>
            <a:r>
              <a:rPr lang="tr-TR" dirty="0"/>
              <a:t> kavga etmeyin ya da farklı odalarda oynayın diyerek seçtiği davranışın sorumluğunu almasını sağlar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83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Zorbalığı önleme programı veli katılımı </a:t>
            </a:r>
            <a:r>
              <a:rPr lang="tr-TR" dirty="0" err="1"/>
              <a:t>sağlanmalı,velilerin</a:t>
            </a:r>
            <a:r>
              <a:rPr lang="tr-TR" dirty="0"/>
              <a:t> bilinçlenmesi sağlanmalıdır.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60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belirtilerin ortaya çıkması ya da şiddeti anne babanın  boşanma süreci ile </a:t>
            </a:r>
            <a:r>
              <a:rPr lang="tr-TR" dirty="0" err="1"/>
              <a:t>ilgilidir.Birbirilerini</a:t>
            </a:r>
            <a:r>
              <a:rPr lang="tr-TR" dirty="0"/>
              <a:t> suçlamadan ve çocuklar taraf olmasını beklemeden durumun kendileri ile ilgili olduğunu çocuklarından ayrılmayacaklarını anlattıklarında çocuklar daha az zarar görecektir.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7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Örneğin; beni sevmiyorlar, değersiz </a:t>
            </a:r>
            <a:r>
              <a:rPr lang="tr-TR" dirty="0" err="1"/>
              <a:t>biriyim,artık</a:t>
            </a:r>
            <a:r>
              <a:rPr lang="tr-TR" dirty="0"/>
              <a:t> her ikisi de yok ne yapacağımı bilmiyorum bunlar yerine bu dünyanın sonu </a:t>
            </a:r>
            <a:r>
              <a:rPr lang="tr-TR" dirty="0" err="1"/>
              <a:t>değil,benim</a:t>
            </a:r>
            <a:r>
              <a:rPr lang="tr-TR" dirty="0"/>
              <a:t> başıma herkesin başına </a:t>
            </a:r>
            <a:r>
              <a:rPr lang="tr-TR" dirty="0" err="1"/>
              <a:t>gelebilir,bemim</a:t>
            </a:r>
            <a:r>
              <a:rPr lang="tr-TR" dirty="0"/>
              <a:t> suçum değil gibi mantıklı düşünceler koyması sağlanmalı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29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Siber zorbalıkla film izletme ;(</a:t>
            </a:r>
            <a:r>
              <a:rPr lang="tr-TR" dirty="0" err="1"/>
              <a:t>Cyberbully</a:t>
            </a:r>
            <a:r>
              <a:rPr lang="tr-TR" dirty="0"/>
              <a:t> </a:t>
            </a:r>
            <a:r>
              <a:rPr lang="tr-TR" dirty="0" err="1"/>
              <a:t>Trailer</a:t>
            </a:r>
            <a:r>
              <a:rPr lang="tr-TR" dirty="0"/>
              <a:t> 2015 Siber Zorbalık 	Filmi)</a:t>
            </a:r>
          </a:p>
          <a:p>
            <a:r>
              <a:rPr lang="tr-TR" dirty="0"/>
              <a:t>v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10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Bir işi yapmak bir amacı gerçekleştirmek için kendini motive etmesi iken dışsal </a:t>
            </a:r>
            <a:r>
              <a:rPr lang="tr-TR" dirty="0" err="1"/>
              <a:t>motivasyon,çevrenin</a:t>
            </a:r>
            <a:r>
              <a:rPr lang="tr-TR" dirty="0"/>
              <a:t> motivasyon kaynağı olmasıdır.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Okul kurallarının </a:t>
            </a:r>
            <a:r>
              <a:rPr lang="tr-TR" dirty="0" err="1"/>
              <a:t>somut,basit</a:t>
            </a:r>
            <a:r>
              <a:rPr lang="tr-TR" dirty="0"/>
              <a:t> ve olumlu cümlelerle anlatılmalıdır.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53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tür alışkanlık bozukluğu nedenleri; gerginlik yaratan ortamlarda </a:t>
            </a:r>
            <a:r>
              <a:rPr lang="tr-TR" dirty="0" err="1"/>
              <a:t>arttığı,baskıcı</a:t>
            </a:r>
            <a:r>
              <a:rPr lang="tr-TR" dirty="0"/>
              <a:t> anne baba </a:t>
            </a:r>
            <a:r>
              <a:rPr lang="tr-TR" dirty="0" err="1"/>
              <a:t>tutumu,travamatik</a:t>
            </a:r>
            <a:r>
              <a:rPr lang="tr-TR" dirty="0"/>
              <a:t> yaşantılar tetikleyici olacaktır.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50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Gerginlik </a:t>
            </a:r>
            <a:r>
              <a:rPr lang="tr-TR" dirty="0" err="1"/>
              <a:t>durumlarında,aşırı</a:t>
            </a:r>
            <a:r>
              <a:rPr lang="tr-TR" dirty="0"/>
              <a:t> baskıcı anne baba tutumu ve </a:t>
            </a:r>
            <a:r>
              <a:rPr lang="tr-TR" dirty="0" err="1"/>
              <a:t>tarvmatik</a:t>
            </a:r>
            <a:r>
              <a:rPr lang="tr-TR" dirty="0"/>
              <a:t> </a:t>
            </a:r>
            <a:r>
              <a:rPr lang="tr-TR" dirty="0" err="1"/>
              <a:t>yaşantıar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14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99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Farklı yaşam </a:t>
            </a:r>
            <a:r>
              <a:rPr lang="tr-TR" dirty="0" err="1"/>
              <a:t>olayları,aile</a:t>
            </a:r>
            <a:r>
              <a:rPr lang="tr-TR" dirty="0"/>
              <a:t> içi  iletişim </a:t>
            </a:r>
            <a:r>
              <a:rPr lang="tr-TR" dirty="0" err="1"/>
              <a:t>bozuklukları,boşanma</a:t>
            </a:r>
            <a:r>
              <a:rPr lang="tr-TR" dirty="0"/>
              <a:t> , birinin kaybı  alışkanlık bozukluğu görülmesi ve artmasına neden </a:t>
            </a:r>
            <a:r>
              <a:rPr lang="tr-TR" dirty="0" err="1"/>
              <a:t>olabilir.Böyle</a:t>
            </a:r>
            <a:r>
              <a:rPr lang="tr-TR" dirty="0"/>
              <a:t> durumlarda uzman desteği alınmalıdır.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34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Sınıfta böyle bir durumla karşılaşınca aşağılayıcı </a:t>
            </a:r>
            <a:r>
              <a:rPr lang="tr-TR" sz="1200" dirty="0" err="1"/>
              <a:t>söylem,tavır</a:t>
            </a:r>
            <a:r>
              <a:rPr lang="tr-TR" sz="1200" dirty="0"/>
              <a:t> ve tutumlarda bulunmamaya dikkat ederek öğrencilerin arkadaşları ile alay etmesi engellenmelidir.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49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Öğretmenler, öğrencinin  yalan söyleme davranışının kendisine hangi kazançları sağladığına dikkat </a:t>
            </a:r>
            <a:r>
              <a:rPr lang="tr-TR" sz="1200" dirty="0" err="1"/>
              <a:t>etmeli.Öğrenci</a:t>
            </a:r>
            <a:r>
              <a:rPr lang="tr-TR" sz="1200" dirty="0"/>
              <a:t>, hangi durumlarda yalan söylüyor ve bu durum öğrencinin ne işine yarıyor gibi.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88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Öğretmenlerin öğrencilerine mülkiyet kavramını  kazandırması ve konu ile ilgili çalışmaları rehberlik programına almaları gerekmektedir.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EE2F3-7B65-4ABD-894B-97AF56892C3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21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6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07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9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5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84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9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7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7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0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1725-474A-4A66-A468-812E947C7D9C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0782-EDD9-4CEC-B96C-5B2459DE25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37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37E8F0-8EC2-45BC-A184-39C92836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6" y="2058483"/>
            <a:ext cx="6120245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i="1" kern="1200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ÇOCUK VE GENÇLERDE</a:t>
            </a:r>
            <a:br>
              <a:rPr lang="en-US" sz="3200" b="1" i="1" kern="1200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i="1" kern="1200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UYUM</a:t>
            </a:r>
            <a:r>
              <a:rPr lang="tr-TR" sz="3200" b="1" i="1" spc="300" dirty="0">
                <a:solidFill>
                  <a:srgbClr val="FF0000"/>
                </a:solidFill>
              </a:rPr>
              <a:t> VE </a:t>
            </a:r>
            <a:r>
              <a:rPr lang="en-US" sz="3200" b="1" i="1" kern="1200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DAVRANIŞ </a:t>
            </a:r>
            <a:r>
              <a:rPr lang="tr-TR" sz="3200" b="1" i="1" kern="1200" spc="3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SORUNLARI</a:t>
            </a:r>
            <a:endParaRPr lang="en-US" sz="3200" b="1" i="1" kern="1200" spc="3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" name="Resim 4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70DAF624-1666-468D-962C-0DA76734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2" r="19894" b="-1"/>
          <a:stretch/>
        </p:blipFill>
        <p:spPr>
          <a:xfrm>
            <a:off x="7483303" y="1350438"/>
            <a:ext cx="4160520" cy="4160520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83094DA-84A7-4923-9787-6C71E5E13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" b="1"/>
          <a:stretch/>
        </p:blipFill>
        <p:spPr>
          <a:xfrm>
            <a:off x="5403344" y="3414344"/>
            <a:ext cx="4160519" cy="3443657"/>
          </a:xfrm>
          <a:custGeom>
            <a:avLst/>
            <a:gdLst/>
            <a:ahLst/>
            <a:cxnLst/>
            <a:rect l="l" t="t" r="r" b="b"/>
            <a:pathLst>
              <a:path w="4160519" h="3443657">
                <a:moveTo>
                  <a:pt x="2080260" y="0"/>
                </a:moveTo>
                <a:lnTo>
                  <a:pt x="4160519" y="2078563"/>
                </a:lnTo>
                <a:lnTo>
                  <a:pt x="2794310" y="3443657"/>
                </a:lnTo>
                <a:lnTo>
                  <a:pt x="1366210" y="3443657"/>
                </a:lnTo>
                <a:lnTo>
                  <a:pt x="0" y="2078563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2C1EF52-D875-4B54-ABB9-3BA769E44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5972" b="2"/>
          <a:stretch/>
        </p:blipFill>
        <p:spPr>
          <a:xfrm>
            <a:off x="5220399" y="-70678"/>
            <a:ext cx="4160520" cy="3447288"/>
          </a:xfrm>
          <a:custGeom>
            <a:avLst/>
            <a:gdLst/>
            <a:ahLst/>
            <a:cxnLst/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708059E-65D4-F3A1-B958-8735FE84A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07" y="4561592"/>
            <a:ext cx="2462842" cy="17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931CB5-DA20-4782-ACF1-0284024B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tr-TR" sz="1700" dirty="0"/>
            </a:br>
            <a:br>
              <a:rPr lang="tr-TR" sz="1700" dirty="0"/>
            </a:br>
            <a:r>
              <a:rPr lang="tr-TR" b="1" dirty="0">
                <a:solidFill>
                  <a:srgbClr val="FF0000"/>
                </a:solidFill>
              </a:rPr>
              <a:t>Öğretmenlerle Yapılacak Çalışmalar</a:t>
            </a:r>
            <a:br>
              <a:rPr lang="tr-TR" sz="1700" dirty="0"/>
            </a:br>
            <a:endParaRPr lang="tr-TR" sz="17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87617F-9B5B-4325-89B2-186749F9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Öğretmenlere bu konuda bilgi vererek destek olmak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Okuldan ayrılmak istemeyip çocuğuyla sürekli olmak isteyen velilere karşı net ve kararlı </a:t>
            </a:r>
            <a:r>
              <a:rPr lang="tr-TR" sz="2400" dirty="0" err="1"/>
              <a:t>olmaları.Bu</a:t>
            </a:r>
            <a:r>
              <a:rPr lang="tr-TR" sz="2400" dirty="0"/>
              <a:t> velilerle öğrencinin yanında sözleşme yapmak ve adım adım alıştırma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/>
              <a:t>Oyun,drama</a:t>
            </a:r>
            <a:r>
              <a:rPr lang="tr-TR" sz="2400" dirty="0"/>
              <a:t> </a:t>
            </a:r>
            <a:r>
              <a:rPr lang="tr-TR" sz="2400" dirty="0" err="1"/>
              <a:t>vs</a:t>
            </a:r>
            <a:r>
              <a:rPr lang="tr-TR" sz="2400" dirty="0"/>
              <a:t> etkinlikler yapmaları</a:t>
            </a:r>
          </a:p>
          <a:p>
            <a:endParaRPr lang="tr-TR" sz="2000" dirty="0"/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D4642451-F891-48A6-A23F-415251FF9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1935555"/>
            <a:ext cx="6253212" cy="4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931680-90A7-4C19-8920-E2529876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 fontScale="90000"/>
          </a:bodyPr>
          <a:lstStyle/>
          <a:p>
            <a:br>
              <a:rPr lang="tr-TR" sz="2400" dirty="0"/>
            </a:br>
            <a:r>
              <a:rPr lang="tr-TR" sz="3200" b="1" dirty="0">
                <a:solidFill>
                  <a:srgbClr val="FF0000"/>
                </a:solidFill>
              </a:rPr>
              <a:t>Velilerle  Yapılacak Çalışmalar</a:t>
            </a:r>
            <a:br>
              <a:rPr lang="tr-TR" sz="2400" b="1" dirty="0">
                <a:solidFill>
                  <a:srgbClr val="FF0000"/>
                </a:solidFill>
              </a:rPr>
            </a:b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4DA404-7A03-418F-B2E6-08E86625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Okulla ilgili olumlu cümleler </a:t>
            </a:r>
            <a:r>
              <a:rPr lang="tr-TR" sz="2200" dirty="0" err="1"/>
              <a:t>kurmalı,aile</a:t>
            </a:r>
            <a:r>
              <a:rPr lang="tr-TR" sz="2200" dirty="0"/>
              <a:t> kendi kaygısını çocuğa yansıtmamalıdır.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Okuldan ayrılırken geleceğiniz saati belirtme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/>
              <a:t>Veli-öğrenci ve öğretmen arasında sözleşme </a:t>
            </a:r>
            <a:r>
              <a:rPr lang="tr-TR" sz="2200" dirty="0" err="1"/>
              <a:t>yapılabilir.’Şimdi</a:t>
            </a:r>
            <a:r>
              <a:rPr lang="tr-TR" sz="2200" dirty="0"/>
              <a:t> sizinle anlaşma </a:t>
            </a:r>
            <a:r>
              <a:rPr lang="tr-TR" sz="2200" dirty="0" err="1"/>
              <a:t>yapacağız,annen</a:t>
            </a:r>
            <a:r>
              <a:rPr lang="tr-TR" sz="2200" dirty="0"/>
              <a:t> bugün yanında yarım saat </a:t>
            </a:r>
            <a:r>
              <a:rPr lang="tr-TR" sz="2200" dirty="0" err="1"/>
              <a:t>kalabilir.Sonra</a:t>
            </a:r>
            <a:r>
              <a:rPr lang="tr-TR" sz="2200" dirty="0"/>
              <a:t> çıkış zamanı seni gelip </a:t>
            </a:r>
            <a:r>
              <a:rPr lang="tr-TR" sz="2200" dirty="0" err="1"/>
              <a:t>alacak,yarın</a:t>
            </a:r>
            <a:r>
              <a:rPr lang="tr-TR" sz="2200" dirty="0"/>
              <a:t> sadece 15 </a:t>
            </a:r>
            <a:r>
              <a:rPr lang="tr-TR" sz="2200" dirty="0" err="1"/>
              <a:t>dk</a:t>
            </a:r>
            <a:r>
              <a:rPr lang="tr-TR" sz="2200" dirty="0"/>
              <a:t> kalabilir.’</a:t>
            </a:r>
          </a:p>
          <a:p>
            <a:pPr marL="0" indent="0">
              <a:buNone/>
            </a:pPr>
            <a:endParaRPr lang="tr-TR" sz="2200" dirty="0"/>
          </a:p>
        </p:txBody>
      </p:sp>
      <p:pic>
        <p:nvPicPr>
          <p:cNvPr id="5" name="Resim 4" descr="metin, yatak odası içeren bir resim&#10;&#10;Açıklama otomatik olarak oluşturuldu">
            <a:extLst>
              <a:ext uri="{FF2B5EF4-FFF2-40B4-BE49-F238E27FC236}">
                <a16:creationId xmlns:a16="http://schemas.microsoft.com/office/drawing/2014/main" id="{DE851B7B-6025-4EEC-8F67-C833CA26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52458"/>
            <a:ext cx="5440195" cy="544019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971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D5D04-A421-4A55-9D44-7F53B963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tr-TR" sz="5200" b="1" dirty="0">
                <a:solidFill>
                  <a:srgbClr val="FF0000"/>
                </a:solidFill>
              </a:rPr>
              <a:t>Tırnak Yeme ve Parmak Emme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2AD93E-88B7-43E2-BD42-68938B57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tr-TR" sz="2000" dirty="0">
                <a:solidFill>
                  <a:schemeClr val="tx1">
                    <a:alpha val="80000"/>
                  </a:schemeClr>
                </a:solidFill>
              </a:rPr>
              <a:t>Tırnak yeme genellikle 4-8 yaş aralığında görülmekte ve ergenlik döneminin sonlarına doğru kendiliğinden bu davranış ortadan kalkmaktadır.</a:t>
            </a:r>
          </a:p>
          <a:p>
            <a:r>
              <a:rPr lang="tr-TR" sz="2000" dirty="0">
                <a:solidFill>
                  <a:schemeClr val="tx1">
                    <a:alpha val="80000"/>
                  </a:schemeClr>
                </a:solidFill>
              </a:rPr>
              <a:t>Parmak Emme,3-4 yaşlarında sonra devam ediyorsa bu bir alışkanlık bozukluğu olarak değerlendirilmektedir.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9B9023E-4825-4D45-8092-E08B90F30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00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31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62A509-3111-47BD-84A7-86942AF4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tr-TR" sz="5400" b="1" dirty="0"/>
              <a:t>Öğrencilerle Yapılacak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DF8B04-354D-4292-B2B7-92BE9683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471" y="2743200"/>
            <a:ext cx="6251110" cy="3483864"/>
          </a:xfrm>
        </p:spPr>
        <p:txBody>
          <a:bodyPr>
            <a:normAutofit/>
          </a:bodyPr>
          <a:lstStyle/>
          <a:p>
            <a:r>
              <a:rPr lang="tr-TR" sz="2200" dirty="0"/>
              <a:t>Tırnak yeme ve parmak emme alışkanlığına  sahip öğrenciler duygu </a:t>
            </a:r>
            <a:r>
              <a:rPr lang="tr-TR" sz="2200" dirty="0" err="1"/>
              <a:t>farkındalığı,gevşeme</a:t>
            </a:r>
            <a:r>
              <a:rPr lang="tr-TR" sz="2200" dirty="0"/>
              <a:t> egzersizleri çalışmaları yapılabilir.</a:t>
            </a:r>
          </a:p>
          <a:p>
            <a:r>
              <a:rPr lang="tr-TR" sz="2200" dirty="0"/>
              <a:t>Öğrenci ve ailesiyle durum hakkında görüşme yapılabilir.</a:t>
            </a:r>
          </a:p>
          <a:p>
            <a:r>
              <a:rPr lang="tr-TR" sz="2200" dirty="0"/>
              <a:t>Hangi durumlarda bu davranışları daha çok gösterdikleri farkındalık </a:t>
            </a:r>
            <a:r>
              <a:rPr lang="tr-TR" sz="2200" dirty="0" err="1"/>
              <a:t>artırabilir.Öğrencilerle</a:t>
            </a:r>
            <a:r>
              <a:rPr lang="tr-TR" sz="2200" dirty="0"/>
              <a:t>  Aziz ve </a:t>
            </a:r>
            <a:r>
              <a:rPr lang="tr-TR" sz="2200" dirty="0" err="1"/>
              <a:t>Nunn</a:t>
            </a:r>
            <a:r>
              <a:rPr lang="tr-TR" sz="2200" dirty="0"/>
              <a:t>(1973) geliştirilen </a:t>
            </a:r>
            <a:r>
              <a:rPr lang="tr-TR" sz="2200" i="1" u="sng" dirty="0" err="1">
                <a:solidFill>
                  <a:srgbClr val="FF0000"/>
                </a:solidFill>
              </a:rPr>
              <a:t>Habit</a:t>
            </a:r>
            <a:r>
              <a:rPr lang="tr-TR" sz="2200" i="1" u="sng" dirty="0">
                <a:solidFill>
                  <a:srgbClr val="FF0000"/>
                </a:solidFill>
              </a:rPr>
              <a:t> </a:t>
            </a:r>
            <a:r>
              <a:rPr lang="tr-TR" sz="2200" i="1" u="sng" dirty="0" err="1">
                <a:solidFill>
                  <a:srgbClr val="FF0000"/>
                </a:solidFill>
              </a:rPr>
              <a:t>Reversal</a:t>
            </a:r>
            <a:r>
              <a:rPr lang="tr-TR" sz="2200" i="1" u="sng" dirty="0">
                <a:solidFill>
                  <a:srgbClr val="FF0000"/>
                </a:solidFill>
              </a:rPr>
              <a:t> Training(Tersine Çevirme Yöntemi) </a:t>
            </a:r>
            <a:r>
              <a:rPr lang="tr-TR" sz="2200" dirty="0"/>
              <a:t>kullanılabilir.</a:t>
            </a:r>
          </a:p>
        </p:txBody>
      </p:sp>
      <p:pic>
        <p:nvPicPr>
          <p:cNvPr id="5" name="Picture 4" descr="Güneşe ulaşıyor">
            <a:extLst>
              <a:ext uri="{FF2B5EF4-FFF2-40B4-BE49-F238E27FC236}">
                <a16:creationId xmlns:a16="http://schemas.microsoft.com/office/drawing/2014/main" id="{CAED1B60-B271-0098-8DDD-80C90848A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43" r="18057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669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1E82D6-27CA-41DC-9D57-C47F42B8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55757"/>
            <a:ext cx="10066122" cy="1298448"/>
          </a:xfrm>
        </p:spPr>
        <p:txBody>
          <a:bodyPr anchor="b">
            <a:noAutofit/>
          </a:bodyPr>
          <a:lstStyle/>
          <a:p>
            <a:pPr algn="ctr"/>
            <a:br>
              <a:rPr lang="tr-TR" sz="3600" b="1" dirty="0"/>
            </a:br>
            <a:r>
              <a:rPr lang="tr-TR" sz="3600" b="1" dirty="0">
                <a:solidFill>
                  <a:srgbClr val="FF0000"/>
                </a:solidFill>
              </a:rPr>
              <a:t>Öğretmenlerle Yapılacak Çalışmalar</a:t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227C9-C378-445C-822D-7ED864E6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tr-TR" sz="2000" dirty="0"/>
              <a:t>Alışkanlık bozuklukları konusunda bilgi verilmesi</a:t>
            </a:r>
          </a:p>
          <a:p>
            <a:r>
              <a:rPr lang="tr-TR" sz="2000" dirty="0"/>
              <a:t>Tırnak yeme ve parmak emme alışkanlığına  sahip öğrenciler arkadaşlarının dalga geçmemesi için rol model olması, özendirici olmaması için bu alışkanlıkların olumsuz olduğunu anlatmak </a:t>
            </a:r>
          </a:p>
          <a:p>
            <a:r>
              <a:rPr lang="tr-TR" sz="2000" dirty="0"/>
              <a:t>Öğrencilerin arkadaşları tarafından dışlanmasını önlemek için grup ve sınıf içi çalışmalarda öğrencileri desteklemesi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DB8014-FC08-4128-94DA-C2DC95A86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23" y="2997744"/>
            <a:ext cx="5150277" cy="27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6EED0A-921C-4789-8225-C89D0C05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Velilerle  Yapılacak Çalışmalar</a:t>
            </a:r>
            <a:endParaRPr lang="tr-TR" sz="5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D95B84-5A06-4DAE-B906-152B10AD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2192452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 dirty="0"/>
              <a:t>Tırnak yeme ve parmak emme alışkanlık bozukluğu olan  öğrencilerin velileri iletişim halinde olmak önemlidir.</a:t>
            </a:r>
          </a:p>
          <a:p>
            <a:r>
              <a:rPr lang="tr-TR" sz="2200" dirty="0"/>
              <a:t>İstenmeyen alışkanlıklar ve olumsuz davranışları her an görmeleri o davranışın pekişmesine neden olabilir.</a:t>
            </a:r>
          </a:p>
          <a:p>
            <a:r>
              <a:rPr lang="tr-TR" sz="2200" dirty="0"/>
              <a:t>Alışkanlıktan vazgeçmesi için baskıcı ve saldırgan tutumlar çocuğun içe kapanmasına  neden olur.</a:t>
            </a:r>
          </a:p>
          <a:p>
            <a:pPr marL="0" indent="0">
              <a:buNone/>
            </a:pPr>
            <a:r>
              <a:rPr lang="tr-TR" sz="2200" dirty="0"/>
              <a:t>   Çocuğun ilgisini başka bir noktaya çekmeleri için farklı etkinlikler yapılabilir.</a:t>
            </a:r>
          </a:p>
        </p:txBody>
      </p:sp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24162B7B-916C-4C88-978F-66E44A6FD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4294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Yıldız: 5 Nokta 4">
            <a:extLst>
              <a:ext uri="{FF2B5EF4-FFF2-40B4-BE49-F238E27FC236}">
                <a16:creationId xmlns:a16="http://schemas.microsoft.com/office/drawing/2014/main" id="{49CF2D54-6549-44DD-AEA3-E751F8C3D3C5}"/>
              </a:ext>
            </a:extLst>
          </p:cNvPr>
          <p:cNvSpPr/>
          <p:nvPr/>
        </p:nvSpPr>
        <p:spPr>
          <a:xfrm>
            <a:off x="477982" y="4281055"/>
            <a:ext cx="270163" cy="4596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30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5F25BEA-1659-4C6D-A2D1-AB7309E5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SAÇ YOLMA(TRİKOTİLLOMANİ)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D5D940-6B9F-42D8-B959-5EBF89E8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 dirty="0"/>
              <a:t>Gerginlik hisseden ,baskı altındaki çocuklar olumsuz duygu durumdan kurtulmak için saç yolma davranışı </a:t>
            </a:r>
            <a:r>
              <a:rPr lang="tr-TR" sz="2200" dirty="0" err="1"/>
              <a:t>sergiler.Bir</a:t>
            </a:r>
            <a:r>
              <a:rPr lang="tr-TR" sz="2200" dirty="0"/>
              <a:t> kaçınma davranışıdır.</a:t>
            </a:r>
          </a:p>
          <a:p>
            <a:r>
              <a:rPr lang="tr-TR" sz="2200" dirty="0"/>
              <a:t>Anne –çocuk arasındaki duygusal bağın eksikliği</a:t>
            </a:r>
          </a:p>
          <a:p>
            <a:r>
              <a:rPr lang="tr-TR" sz="2200" dirty="0"/>
              <a:t>Kendini ifade etme konusunda yetersiz kalan çocuklar bu yolla gerginliği bastırmak ister</a:t>
            </a:r>
          </a:p>
        </p:txBody>
      </p:sp>
      <p:pic>
        <p:nvPicPr>
          <p:cNvPr id="5" name="Resim 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4C4D60A0-52F7-1C73-FEB5-31A56024F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9C7F90-BF6D-4B26-B7BB-EC5E4E96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03" y="171467"/>
            <a:ext cx="7793832" cy="1114627"/>
          </a:xfrm>
        </p:spPr>
        <p:txBody>
          <a:bodyPr anchor="b">
            <a:normAutofit/>
          </a:bodyPr>
          <a:lstStyle/>
          <a:p>
            <a:pPr algn="ctr"/>
            <a:r>
              <a:rPr lang="tr-TR" sz="4800" dirty="0"/>
              <a:t>ENÜREZİS VE ENKOPREZİS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4D2B1-C3C3-4D5D-9810-88129639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404" y="1439522"/>
            <a:ext cx="7793832" cy="1338081"/>
          </a:xfrm>
        </p:spPr>
        <p:txBody>
          <a:bodyPr anchor="t"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tr-TR" sz="1800"/>
              <a:t>Genetik yatkınlık ve fiziksel nedenler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1800">
                <a:latin typeface="Comic Sans MS"/>
                <a:ea typeface="Times New Roman"/>
                <a:cs typeface="Times New Roman"/>
              </a:rPr>
              <a:t>Yanlış ve baskıcı tuvalet eğitimi verilmesi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tr-TR" sz="1800"/>
              <a:t>Ölüm,boşanma,taşınma,yeni bir  kardeşin doğumu gibi yaşam düzenindeki değişiklikler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E2292A-6229-4367-82BF-DF94B53B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2151" b="-1"/>
          <a:stretch/>
        </p:blipFill>
        <p:spPr>
          <a:xfrm>
            <a:off x="2191403" y="2957664"/>
            <a:ext cx="7802976" cy="3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F9005F-51F7-492D-B913-B5AC7769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tr-TR" b="1"/>
              <a:t>Öğrencilerle Yapılacak Çalışmalar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A9C72EB-1F92-A753-0282-B0EF67C1D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13073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134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8813F7-AF44-4AFD-8B38-163E220C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Velilerle  Yapılacak Çalışmalar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044AE3-67D4-459C-9165-6D0F9351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935307"/>
            <a:ext cx="4333778" cy="42416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Çocuk doktoru ile görüşüp durumun fiziksel bir sebebi olup olmadığı kontrol edilmeli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Çocuk altını ıslatmadığı zamanlar sembollerle ödüllendirilebilir.</a:t>
            </a:r>
          </a:p>
          <a:p>
            <a:pPr marL="0" indent="0">
              <a:buNone/>
            </a:pPr>
            <a:r>
              <a:rPr lang="tr-TR" sz="2000" dirty="0" err="1"/>
              <a:t>Örneğin;altını</a:t>
            </a:r>
            <a:r>
              <a:rPr lang="tr-TR" sz="2000" dirty="0"/>
              <a:t> ıslattığı günler için bulut, altına ıslatmadığı günler için güneş </a:t>
            </a:r>
            <a:r>
              <a:rPr lang="tr-TR" sz="2000" dirty="0" err="1"/>
              <a:t>yapabiliirsiniz.Belli</a:t>
            </a:r>
            <a:r>
              <a:rPr lang="tr-TR" sz="2000" dirty="0"/>
              <a:t> sayıda güneşe ulaştığında ödüllendirilir.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/>
              <a:t>Kınamak,cezalandırmak,kızmak</a:t>
            </a:r>
            <a:r>
              <a:rPr lang="tr-TR" sz="2000" dirty="0"/>
              <a:t> çocuğun kendine güvenini olumsuz etkiler.</a:t>
            </a:r>
          </a:p>
        </p:txBody>
      </p:sp>
      <p:pic>
        <p:nvPicPr>
          <p:cNvPr id="5" name="Resim 4" descr="açık hava, beyaz, kapalı içeren bir resim&#10;&#10;Açıklama otomatik olarak oluşturuldu">
            <a:extLst>
              <a:ext uri="{FF2B5EF4-FFF2-40B4-BE49-F238E27FC236}">
                <a16:creationId xmlns:a16="http://schemas.microsoft.com/office/drawing/2014/main" id="{53510190-7B83-4D36-9286-04E9089F1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11" y="2330328"/>
            <a:ext cx="6253212" cy="32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276792-F17C-433D-A362-23224CC6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Çocuklarda Uyum ve Davranış Sorunları</a:t>
            </a:r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72DD11A4-E333-8029-0755-074AB75AF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97054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32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360AB-FF53-4C42-A4B9-81CB6311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YALAN SÖYLEME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78794-C01A-4F3B-916C-83F2DAA6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614331" cy="439398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Comic Sans MS"/>
                <a:ea typeface="Times New Roman"/>
              </a:rPr>
              <a:t>Yalan, başkalarını kandırmak ya da yanıltmak amacıyla söylenen sözlerdir. </a:t>
            </a:r>
          </a:p>
          <a:p>
            <a:r>
              <a:rPr lang="tr-TR" sz="2400" dirty="0">
                <a:latin typeface="Comic Sans MS"/>
                <a:ea typeface="Times New Roman"/>
              </a:rPr>
              <a:t>Çocuklarda 7 yaşından önce söylenenler yalan olarak kabul edilmez. Çünkü bu yaş dönemindeki çocukların inanılmaz bir hayal dünyaları vardır ve gerçekle gerçek olmayanı ayırt edemezler</a:t>
            </a:r>
            <a:r>
              <a:rPr lang="tr-TR" sz="2000" dirty="0">
                <a:latin typeface="Comic Sans MS"/>
                <a:ea typeface="Times New Roman"/>
              </a:rPr>
              <a:t>. </a:t>
            </a:r>
            <a:endParaRPr lang="tr-TR" sz="2000" dirty="0"/>
          </a:p>
        </p:txBody>
      </p:sp>
      <p:pic>
        <p:nvPicPr>
          <p:cNvPr id="7" name="Resim 6" descr="yüzme, okyanus zemini içeren bir resim&#10;&#10;Açıklama otomatik olarak oluşturuldu">
            <a:extLst>
              <a:ext uri="{FF2B5EF4-FFF2-40B4-BE49-F238E27FC236}">
                <a16:creationId xmlns:a16="http://schemas.microsoft.com/office/drawing/2014/main" id="{20F79EF5-6268-4025-8F7E-AF4190C0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81" y="1600830"/>
            <a:ext cx="5916659" cy="40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81A86B-F607-4C8E-802D-29973E9B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tr-TR" sz="4800" b="1"/>
              <a:t>Yalan Söylemesinin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C4BA5-941F-4C89-8D89-8873FE8E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000">
                <a:latin typeface="Comic Sans MS"/>
                <a:ea typeface="Times New Roman"/>
              </a:rPr>
              <a:t>Baskıcı ve otoriter anne-baba tutumları.</a:t>
            </a:r>
            <a:endParaRPr lang="tr-TR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000">
                <a:latin typeface="Comic Sans MS"/>
                <a:ea typeface="Times New Roman"/>
              </a:rPr>
              <a:t>Anne-babanın olumsuz model olması.</a:t>
            </a:r>
            <a:endParaRPr lang="tr-TR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000">
                <a:latin typeface="Comic Sans MS"/>
                <a:ea typeface="Times New Roman"/>
              </a:rPr>
              <a:t>Ailenin, çocuğa üstesinden gelemeyeceği sorumluluklar yüklemesi.</a:t>
            </a:r>
            <a:endParaRPr lang="tr-TR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000">
                <a:latin typeface="Comic Sans MS"/>
                <a:ea typeface="Times New Roman"/>
              </a:rPr>
              <a:t>Çocuğa şiddet uygulanması.</a:t>
            </a:r>
            <a:endParaRPr lang="tr-TR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000">
                <a:latin typeface="Comic Sans MS"/>
                <a:ea typeface="Times New Roman"/>
              </a:rPr>
              <a:t>Çocuğun sık sık eleştirilmesi ve başkalarıyla kıyaslanması.</a:t>
            </a:r>
            <a:endParaRPr lang="tr-TR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tr-TR" sz="20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5B633C-0676-448F-B94F-C226172D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899299"/>
            <a:ext cx="5150277" cy="28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4285D5-1227-451D-9FA1-BFB2E13B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 b="1"/>
              <a:t>Öğrencilerle Yapılacak Çalışmalar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F99ED2-A0D4-45DE-863F-07287920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tr-TR" sz="2000" dirty="0"/>
              <a:t>Psikolojik danışmanların ,çok sık yalan söylediği için yönlendirilen öğrencilerle güven ilişkisi </a:t>
            </a:r>
            <a:r>
              <a:rPr lang="tr-TR" sz="2000" dirty="0" err="1"/>
              <a:t>kurmalı,öğrenci</a:t>
            </a:r>
            <a:r>
              <a:rPr lang="tr-TR" sz="2000" dirty="0"/>
              <a:t> tehdit altında hissederse yalan söylemeye devam edecektir</a:t>
            </a:r>
          </a:p>
          <a:p>
            <a:r>
              <a:rPr lang="tr-TR" sz="2000" i="1" u="sng" dirty="0">
                <a:solidFill>
                  <a:srgbClr val="FF0000"/>
                </a:solidFill>
              </a:rPr>
              <a:t>Yalan söylemesinin altında yatan nedenler konuşmalı ve öğrenci ile davranış değiştirme konusunda sözleşme yapılmalı</a:t>
            </a:r>
          </a:p>
          <a:p>
            <a:r>
              <a:rPr lang="tr-TR" sz="2000" dirty="0"/>
              <a:t>Kendi davranışlarının sonuçlarını görmesi sağlanmalı ,bu durumla ilgili </a:t>
            </a:r>
            <a:r>
              <a:rPr lang="tr-TR" sz="2000" dirty="0" err="1"/>
              <a:t>videolar,filmler</a:t>
            </a:r>
            <a:r>
              <a:rPr lang="tr-TR" sz="2000" dirty="0"/>
              <a:t> izletilerek  sonunda öğrenci ile  tartışmalar yapılabilir.</a:t>
            </a:r>
          </a:p>
        </p:txBody>
      </p:sp>
      <p:pic>
        <p:nvPicPr>
          <p:cNvPr id="5" name="Resim 4" descr="metin, kişi, iç mekan, kız içeren bir resim&#10;&#10;Açıklama otomatik olarak oluşturuldu">
            <a:extLst>
              <a:ext uri="{FF2B5EF4-FFF2-40B4-BE49-F238E27FC236}">
                <a16:creationId xmlns:a16="http://schemas.microsoft.com/office/drawing/2014/main" id="{2D464170-DC6D-49B0-B6DF-38039B84E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608031"/>
            <a:ext cx="4788505" cy="29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A8A42ABF-2B3C-4234-BAAC-EF43A7C27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846"/>
          <a:stretch/>
        </p:blipFill>
        <p:spPr>
          <a:xfrm>
            <a:off x="-20762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72E9DD5-4884-4A3D-8127-07363A92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tr-TR" sz="4000" b="1">
                <a:solidFill>
                  <a:srgbClr val="FFFFFF"/>
                </a:solidFill>
              </a:rPr>
              <a:t>Velilerle  Yapılacak Çalışmalar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1F526AD-5BD4-4986-BE84-AAAC5415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</a:rPr>
              <a:t>Çocukla iletişim konusunda anne-baba eğitimleri verilebilir.</a:t>
            </a:r>
          </a:p>
          <a:p>
            <a:r>
              <a:rPr lang="tr-TR" sz="2000" dirty="0">
                <a:solidFill>
                  <a:srgbClr val="FFFFFF"/>
                </a:solidFill>
              </a:rPr>
              <a:t>Çocukları sık sık </a:t>
            </a:r>
            <a:r>
              <a:rPr lang="tr-TR" sz="2000" dirty="0" err="1">
                <a:solidFill>
                  <a:srgbClr val="FFFFFF"/>
                </a:solidFill>
              </a:rPr>
              <a:t>cezalandırmak,azarlamak</a:t>
            </a:r>
            <a:r>
              <a:rPr lang="tr-TR" sz="2000" dirty="0">
                <a:solidFill>
                  <a:srgbClr val="FFFFFF"/>
                </a:solidFill>
              </a:rPr>
              <a:t> ve onlara güven vermemek yalan söylemelerine neden </a:t>
            </a:r>
            <a:r>
              <a:rPr lang="tr-TR" sz="2000" dirty="0" err="1">
                <a:solidFill>
                  <a:srgbClr val="FFFFFF"/>
                </a:solidFill>
              </a:rPr>
              <a:t>olabilir.Çocuklarını</a:t>
            </a:r>
            <a:r>
              <a:rPr lang="tr-TR" sz="2000" dirty="0">
                <a:solidFill>
                  <a:srgbClr val="FFFFFF"/>
                </a:solidFill>
              </a:rPr>
              <a:t> sabırla dinleyerek onları anlamaya çalışmalıdır.</a:t>
            </a:r>
          </a:p>
          <a:p>
            <a:r>
              <a:rPr lang="tr-TR" sz="2000" dirty="0">
                <a:solidFill>
                  <a:srgbClr val="FFFFFF"/>
                </a:solidFill>
              </a:rPr>
              <a:t>Çocuklarına doğru rol  model olma</a:t>
            </a:r>
          </a:p>
        </p:txBody>
      </p:sp>
    </p:spTree>
    <p:extLst>
      <p:ext uri="{BB962C8B-B14F-4D97-AF65-F5344CB8AC3E}">
        <p14:creationId xmlns:p14="http://schemas.microsoft.com/office/powerpoint/2010/main" val="3128263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585338-140F-4057-B800-5974FF90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ÇALMA DAVRANIŞI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D8EA2B-DC58-45C0-99AC-F2096BB1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Comic Sans MS"/>
                <a:ea typeface="Times New Roman"/>
                <a:cs typeface="Times New Roman"/>
              </a:rPr>
              <a:t>Çalma, çocuğun kendine ait olmayan bir eşyayı, bir nesneyi izinsiz olarak alıp ona sahip olmasıdır. </a:t>
            </a:r>
            <a:endParaRPr lang="tr-TR" sz="2000" dirty="0">
              <a:latin typeface="Times New Roman"/>
              <a:ea typeface="Times New Roman"/>
              <a:cs typeface="Times New Roman"/>
            </a:endParaRPr>
          </a:p>
          <a:p>
            <a:r>
              <a:rPr lang="tr-TR" sz="2000" dirty="0"/>
              <a:t>7-8 yaşlarına kadar</a:t>
            </a:r>
            <a:r>
              <a:rPr lang="tr-TR" sz="2000" u="sng" dirty="0">
                <a:solidFill>
                  <a:srgbClr val="FF0000"/>
                </a:solidFill>
              </a:rPr>
              <a:t>  mülkiyet kavramı </a:t>
            </a:r>
            <a:r>
              <a:rPr lang="tr-TR" sz="2000" dirty="0"/>
              <a:t>henüz </a:t>
            </a:r>
            <a:r>
              <a:rPr lang="tr-TR" sz="2000" dirty="0" err="1"/>
              <a:t>gelişmemiştir.Yedi</a:t>
            </a:r>
            <a:r>
              <a:rPr lang="tr-TR" sz="2000" dirty="0"/>
              <a:t> yaşın altındaki çocuklar hoşlarına giden bir nesneyi almak konusunda tereddüt </a:t>
            </a:r>
            <a:r>
              <a:rPr lang="tr-TR" sz="2000" dirty="0" err="1"/>
              <a:t>yaşamaz,çünkü</a:t>
            </a:r>
            <a:r>
              <a:rPr lang="tr-TR" sz="2000" dirty="0"/>
              <a:t> izinsiz bir eşyayı almanın kötü bir davranış olduğunu bilmez.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9E42F81-1EC2-4AFA-BA03-7C7A90FA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7807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683D63-AC32-4698-8CF6-BA8A8E01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tr-TR" sz="4800"/>
              <a:t>Öğrencilerle Yapılabilecek Çalışmalar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İçerik Yer Tutucusu 2">
            <a:extLst>
              <a:ext uri="{FF2B5EF4-FFF2-40B4-BE49-F238E27FC236}">
                <a16:creationId xmlns:a16="http://schemas.microsoft.com/office/drawing/2014/main" id="{EE9CAE31-7D13-772F-58F4-F2DD14634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9536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64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149A13-59B0-4DBA-9CB3-68A10261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3600" b="1" dirty="0"/>
              <a:t>Velilerle Yapılacak Çalışmalar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6BF4CB-1A51-4108-9A17-66DD99CFB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551986" cy="4531872"/>
          </a:xfrm>
        </p:spPr>
        <p:txBody>
          <a:bodyPr>
            <a:noAutofit/>
          </a:bodyPr>
          <a:lstStyle/>
          <a:p>
            <a:r>
              <a:rPr lang="tr-TR" sz="1800" dirty="0"/>
              <a:t>Çocukların küçük yaşta kendisine ait </a:t>
            </a:r>
            <a:r>
              <a:rPr lang="tr-TR" sz="1800" dirty="0" err="1"/>
              <a:t>eşyaları,dolabı</a:t>
            </a:r>
            <a:r>
              <a:rPr lang="tr-TR" sz="1800" dirty="0"/>
              <a:t> ve oyuncakları olması mülkiyet kavramını kazanmasını sağlayacaktır.</a:t>
            </a:r>
          </a:p>
          <a:p>
            <a:r>
              <a:rPr lang="tr-TR" sz="1800" dirty="0"/>
              <a:t>Çocuğun eşyaları ondan izin istenmeden kullanılmamalı ve bu şekilde çocuğa örnek olunmalıdır.</a:t>
            </a:r>
          </a:p>
          <a:p>
            <a:r>
              <a:rPr lang="tr-TR" sz="1800" dirty="0"/>
              <a:t>Çocukların ihtiyaçları karşılanmalı ve çocuklara harçlık verilmelidir.</a:t>
            </a:r>
          </a:p>
          <a:p>
            <a:r>
              <a:rPr lang="tr-TR" sz="1800" dirty="0"/>
              <a:t>Çocuğun izinsiz aldığı eşyalar anında sahibine iade edilmeli ya da sahibine haber vermesi sağlanmalıdır.</a:t>
            </a:r>
          </a:p>
          <a:p>
            <a:r>
              <a:rPr lang="tr-TR" sz="1800" dirty="0"/>
              <a:t>Veliler ara ara çocukların çantasına ve kalemliklerine </a:t>
            </a:r>
            <a:r>
              <a:rPr lang="tr-TR" sz="1800" dirty="0" err="1"/>
              <a:t>bakmalı,çocuklarının</a:t>
            </a:r>
            <a:r>
              <a:rPr lang="tr-TR" sz="1800" dirty="0"/>
              <a:t> olmadığı farklı malzemeleri varsa bunun nerden geldiği sorulmalıdır.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9996BC0-1B9E-4EE1-A64F-0FDEB334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087963"/>
            <a:ext cx="6253212" cy="37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98F0F-FD24-4B8E-871D-6D900FFB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Dikkat Eksikliği ve </a:t>
            </a:r>
            <a:r>
              <a:rPr lang="tr-TR" sz="4400" dirty="0" err="1">
                <a:solidFill>
                  <a:srgbClr val="FF0000"/>
                </a:solidFill>
              </a:rPr>
              <a:t>Hiperaktivite</a:t>
            </a:r>
            <a:r>
              <a:rPr lang="tr-TR" sz="4400" dirty="0">
                <a:solidFill>
                  <a:srgbClr val="FF0000"/>
                </a:solidFill>
              </a:rPr>
              <a:t> Bozukluğu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C50B67-8FDC-4DCB-96F3-3D5940BE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tr-TR" sz="2400" dirty="0"/>
              <a:t>Dikkat Eksikliği ve </a:t>
            </a:r>
            <a:r>
              <a:rPr lang="tr-TR" sz="2400" dirty="0" err="1"/>
              <a:t>Hiperaktivite</a:t>
            </a:r>
            <a:r>
              <a:rPr lang="tr-TR" sz="2400" dirty="0"/>
              <a:t> Bozukluğu, aşırı hareketlilik, istekleri erteleyememe ve dikkat sorunlarıyla kendini gösteren bir psikiyatrik bozukluktur.</a:t>
            </a:r>
          </a:p>
          <a:p>
            <a:r>
              <a:rPr lang="tr-TR" sz="2400" dirty="0"/>
              <a:t>DEHB şikayetçi olan ailelerle görüşerek çocuk ve ergen psikiyatristlerine yönlendirme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706586-E628-4100-982E-F9ACEAFDF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18" y="704504"/>
            <a:ext cx="9080363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07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6ACB0DF-65C2-47EF-92A9-5CC7C4B0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1068" b="-1"/>
          <a:stretch/>
        </p:blipFill>
        <p:spPr>
          <a:xfrm>
            <a:off x="703182" y="1084422"/>
            <a:ext cx="4777381" cy="451941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D6A37C-83C9-44C8-B916-BDCAAC69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548245"/>
            <a:ext cx="5458838" cy="4628718"/>
          </a:xfrm>
        </p:spPr>
        <p:txBody>
          <a:bodyPr>
            <a:normAutofit/>
          </a:bodyPr>
          <a:lstStyle/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Belirli bir işe ya da oyuna uzun süre dikkatini vermekte zorlanır. 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Sürekl</a:t>
            </a:r>
            <a:r>
              <a:rPr lang="tr-TR" sz="2000" dirty="0">
                <a:latin typeface="Comic Sans MS" pitchFamily="66" charset="0"/>
              </a:rPr>
              <a:t>i hareket halindedir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Soru bitmeden cevabını </a:t>
            </a:r>
            <a:r>
              <a:rPr lang="tr-TR" sz="2000" kern="1200" dirty="0" err="1">
                <a:latin typeface="Comic Sans MS" pitchFamily="66" charset="0"/>
                <a:ea typeface="+mn-ea"/>
                <a:cs typeface="+mn-cs"/>
              </a:rPr>
              <a:t>verir,sırasını</a:t>
            </a:r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 bekleyemez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Dikkati kolayca dağılır. 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Başladığı işi bitiremez. 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Kendisiyle konuşulurken dinliyormuş gibi görünür. </a:t>
            </a:r>
          </a:p>
          <a:p>
            <a:pPr lvl="0"/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Yoğun zihinsel çaba gerektiren işleri yapmaktan kaçınır (Ev ödevi, okul aktiviteleri gibi). </a:t>
            </a:r>
          </a:p>
          <a:p>
            <a:r>
              <a:rPr lang="tr-TR" sz="2000" kern="1200" dirty="0">
                <a:latin typeface="Comic Sans MS" pitchFamily="66" charset="0"/>
                <a:ea typeface="+mn-ea"/>
                <a:cs typeface="+mn-cs"/>
              </a:rPr>
              <a:t>Günlük etkinliklerde unutkandır.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50872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EBC747F-A807-4356-BD0E-A989F611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tr-TR" sz="4800" b="1" u="sng"/>
              <a:t>DEHB Öğrencim Var.Ne Yapmalıyım</a:t>
            </a:r>
            <a:r>
              <a:rPr lang="tr-TR" sz="4800"/>
              <a:t>?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324C8D1-B5CA-7DCD-ACCF-5AF77C18D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18808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71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1D728-6B2F-4004-8B11-6079C37F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tr-TR" sz="36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203FFF-B5E6-47AC-B577-94DDF686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Davranış, </a:t>
            </a:r>
            <a:r>
              <a:rPr lang="tr-TR" sz="3200" dirty="0">
                <a:latin typeface="Maiandra GD" panose="020E0502030308020204" pitchFamily="34" charset="0"/>
              </a:rPr>
              <a:t>bireyin dışardaki diğer insanlarca da doğrudan doğruya gözlemlenebilecek tüm eylemleridir.</a:t>
            </a:r>
          </a:p>
          <a:p>
            <a:pPr marL="0" indent="0">
              <a:buNone/>
            </a:pPr>
            <a:r>
              <a:rPr lang="tr-TR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Uyum, </a:t>
            </a:r>
            <a:r>
              <a:rPr lang="tr-TR" sz="3200" dirty="0">
                <a:latin typeface="Maiandra GD" panose="020E0502030308020204" pitchFamily="34" charset="0"/>
              </a:rPr>
              <a:t>bireyin sahip olduğu özelliklerinin kendi benliğiyle içinde bulunduğu çevre arasında dengeli bir ilişki kurabilmesi ve bu ilişkiyi sürdürebilmesidir. </a:t>
            </a:r>
          </a:p>
          <a:p>
            <a:pPr marL="0" indent="0">
              <a:buNone/>
            </a:pPr>
            <a:r>
              <a:rPr lang="tr-TR" sz="3200" b="1" i="1" u="sng" dirty="0">
                <a:latin typeface="Maiandra GD" panose="020E0502030308020204" pitchFamily="34" charset="0"/>
              </a:rPr>
              <a:t>Çocuğun belirli bir sınır ya da engellenmesinden sonra çevresiyle olan ilişkilerinin bozulması uyumsuz davranışları sergilemesine neden olur.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8934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B387E6-230F-4FB9-8323-74C6C5B1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Velilerle Yapılacak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351ECF-65D8-4502-80BC-18EB438C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tr-TR" sz="2000" dirty="0"/>
              <a:t>DEHB ile aileye bilgi verme</a:t>
            </a:r>
          </a:p>
          <a:p>
            <a:r>
              <a:rPr lang="tr-TR" sz="2000" dirty="0"/>
              <a:t>Çocukların sağlıklı beslenmesi</a:t>
            </a:r>
          </a:p>
          <a:p>
            <a:r>
              <a:rPr lang="tr-TR" sz="2000" dirty="0"/>
              <a:t>Dikkatleri çabuk dağıldığı için çalışma ortamı sade olmalı</a:t>
            </a:r>
          </a:p>
          <a:p>
            <a:r>
              <a:rPr lang="tr-TR" sz="2000" dirty="0"/>
              <a:t>Sık sık eşyalarını kaybederler, ailenin eşyaları tekrar alması yerine çocuğun kendi biriktirdiği harçlıkla alması sağlanmalıdır.</a:t>
            </a:r>
          </a:p>
          <a:p>
            <a:r>
              <a:rPr lang="tr-TR" sz="2000" dirty="0"/>
              <a:t>İstenmeyen davranışlar sergilediğinde ona seçenekler </a:t>
            </a:r>
            <a:r>
              <a:rPr lang="tr-TR" sz="2000" dirty="0" err="1"/>
              <a:t>sunmalı,sadece</a:t>
            </a:r>
            <a:r>
              <a:rPr lang="tr-TR" sz="2000" dirty="0"/>
              <a:t> ‘</a:t>
            </a:r>
            <a:r>
              <a:rPr lang="tr-TR" sz="2000" dirty="0" err="1"/>
              <a:t>yapma’demek</a:t>
            </a:r>
            <a:r>
              <a:rPr lang="tr-TR" sz="2000" dirty="0"/>
              <a:t> yerine yapabileceği davranışlar arasından seçim yapması sağlanmalı</a:t>
            </a:r>
          </a:p>
        </p:txBody>
      </p:sp>
      <p:pic>
        <p:nvPicPr>
          <p:cNvPr id="5" name="Resim 4" descr="çocuk, iç mekan, kişi, küçük içeren bir resim&#10;&#10;Açıklama otomatik olarak oluşturuldu">
            <a:extLst>
              <a:ext uri="{FF2B5EF4-FFF2-40B4-BE49-F238E27FC236}">
                <a16:creationId xmlns:a16="http://schemas.microsoft.com/office/drawing/2014/main" id="{3AD848CE-D9D8-4449-9425-6338A0E3F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203805"/>
            <a:ext cx="4788505" cy="37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00326-CF64-463F-ADF7-336CC342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A144A7-6C73-40F2-9127-39F8C34F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Hiperaktif</a:t>
            </a:r>
            <a:r>
              <a:rPr lang="tr-TR" dirty="0"/>
              <a:t> çocukları fiziksel olarak cezalandırmak çocuğun gelişimini olumsuz etkileyecek</a:t>
            </a:r>
          </a:p>
          <a:p>
            <a:pPr marL="0" indent="0">
              <a:buNone/>
            </a:pPr>
            <a:r>
              <a:rPr lang="tr-TR" dirty="0"/>
              <a:t>      Dayak yiyen çocuk  davranışının bedelini ödediğini düşünür ve olumsuz davranışı hakkında düşünme fırsatı bile </a:t>
            </a:r>
            <a:r>
              <a:rPr lang="tr-TR" dirty="0" err="1"/>
              <a:t>bulamaz.Kendinden</a:t>
            </a:r>
            <a:r>
              <a:rPr lang="tr-TR" dirty="0"/>
              <a:t> güçlü birinden dayak yediği için kendini aciz ve güçsüz hisseder.</a:t>
            </a:r>
          </a:p>
          <a:p>
            <a:pPr marL="0" indent="0">
              <a:buNone/>
            </a:pPr>
            <a:r>
              <a:rPr lang="tr-TR" dirty="0"/>
              <a:t>       Sürekli dışardan kontrol edilen çocuklar otorite figürü ortada yokken kendini kontrol </a:t>
            </a:r>
            <a:r>
              <a:rPr lang="tr-TR" dirty="0" err="1"/>
              <a:t>edemez.Olumsuz</a:t>
            </a:r>
            <a:r>
              <a:rPr lang="tr-TR" dirty="0"/>
              <a:t> davranış gösteren çocukların davranış nedenlerini bulma ve olumsuz </a:t>
            </a:r>
            <a:r>
              <a:rPr lang="tr-TR" dirty="0" err="1"/>
              <a:t>souçları</a:t>
            </a:r>
            <a:r>
              <a:rPr lang="tr-TR" dirty="0"/>
              <a:t> düşünmeleri sağlanarak </a:t>
            </a:r>
            <a:r>
              <a:rPr lang="tr-TR" i="1" u="sng" dirty="0">
                <a:solidFill>
                  <a:srgbClr val="FF0000"/>
                </a:solidFill>
              </a:rPr>
              <a:t>iç denetimleri </a:t>
            </a:r>
            <a:r>
              <a:rPr lang="tr-TR" dirty="0"/>
              <a:t>geliştirilmelidir. </a:t>
            </a:r>
          </a:p>
        </p:txBody>
      </p:sp>
      <p:sp>
        <p:nvSpPr>
          <p:cNvPr id="4" name="Yıldız: 5 Nokta 3">
            <a:extLst>
              <a:ext uri="{FF2B5EF4-FFF2-40B4-BE49-F238E27FC236}">
                <a16:creationId xmlns:a16="http://schemas.microsoft.com/office/drawing/2014/main" id="{25DAA0FB-DA7B-45DB-B0D6-F1901014855E}"/>
              </a:ext>
            </a:extLst>
          </p:cNvPr>
          <p:cNvSpPr/>
          <p:nvPr/>
        </p:nvSpPr>
        <p:spPr>
          <a:xfrm>
            <a:off x="1039091" y="2743200"/>
            <a:ext cx="259773" cy="3117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ıldız: 5 Nokta 4">
            <a:extLst>
              <a:ext uri="{FF2B5EF4-FFF2-40B4-BE49-F238E27FC236}">
                <a16:creationId xmlns:a16="http://schemas.microsoft.com/office/drawing/2014/main" id="{234DE53A-A3EF-49C2-A854-0E7DAC5A130D}"/>
              </a:ext>
            </a:extLst>
          </p:cNvPr>
          <p:cNvSpPr/>
          <p:nvPr/>
        </p:nvSpPr>
        <p:spPr>
          <a:xfrm>
            <a:off x="945573" y="4031673"/>
            <a:ext cx="363682" cy="5091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04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D69AE2-3A67-47FD-A58D-6EDD0904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KEKEMELİK</a:t>
            </a:r>
          </a:p>
        </p:txBody>
      </p:sp>
      <p:sp>
        <p:nvSpPr>
          <p:cNvPr id="93" name="İçerik Yer Tutucusu 2">
            <a:extLst>
              <a:ext uri="{FF2B5EF4-FFF2-40B4-BE49-F238E27FC236}">
                <a16:creationId xmlns:a16="http://schemas.microsoft.com/office/drawing/2014/main" id="{45B5B069-9B10-42B6-94F1-522978B6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70" y="2276856"/>
            <a:ext cx="5015484" cy="4215383"/>
          </a:xfrm>
        </p:spPr>
        <p:txBody>
          <a:bodyPr anchor="ctr">
            <a:normAutofit fontScale="92500" lnSpcReduction="20000"/>
          </a:bodyPr>
          <a:lstStyle/>
          <a:p>
            <a:endParaRPr lang="tr-TR" sz="1400" dirty="0"/>
          </a:p>
          <a:p>
            <a:r>
              <a:rPr lang="tr-TR" sz="1400" b="1" dirty="0"/>
              <a:t> </a:t>
            </a:r>
            <a:r>
              <a:rPr lang="tr-TR" sz="1800" b="1" dirty="0" err="1"/>
              <a:t>Kekemelik,konuşmanın</a:t>
            </a:r>
            <a:r>
              <a:rPr lang="tr-TR" sz="1800" b="1" dirty="0"/>
              <a:t> akıcılığı ve ritmi ile ilgili iletişim bozukluğudur</a:t>
            </a:r>
            <a:r>
              <a:rPr lang="tr-TR" sz="1800" dirty="0"/>
              <a:t>.</a:t>
            </a:r>
          </a:p>
          <a:p>
            <a:r>
              <a:rPr lang="tr-TR" sz="1800" dirty="0"/>
              <a:t>7 yaşından önce ortaya çıkmakta ve 3-5 yaş arasında daha çok rastlanmaktadır.</a:t>
            </a:r>
          </a:p>
          <a:p>
            <a:pPr>
              <a:spcAft>
                <a:spcPts val="0"/>
              </a:spcAft>
            </a:pP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Kaygı, korku ve stres yaratan durumlarda,</a:t>
            </a:r>
          </a:p>
          <a:p>
            <a:pPr>
              <a:spcAft>
                <a:spcPts val="0"/>
              </a:spcAft>
            </a:pP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Ailede kekemelik olan durumlarda,</a:t>
            </a:r>
          </a:p>
          <a:p>
            <a:pPr>
              <a:spcAft>
                <a:spcPts val="0"/>
              </a:spcAft>
            </a:pP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Aşırı baskı gördüğünde ve eleştirildiğinde, aşağılandığında,</a:t>
            </a:r>
          </a:p>
          <a:p>
            <a:pPr>
              <a:spcAft>
                <a:spcPts val="0"/>
              </a:spcAft>
            </a:pPr>
            <a:r>
              <a:rPr lang="tr-TR" sz="1800" i="0" dirty="0" err="1">
                <a:latin typeface="Comic Sans MS" pitchFamily="66" charset="0"/>
                <a:ea typeface="Times New Roman"/>
                <a:cs typeface="Times New Roman"/>
              </a:rPr>
              <a:t>Travmatik</a:t>
            </a: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 yaşantılarda. Örneğin; Deprem, boşanma, ölüm, kaza, şiddet </a:t>
            </a:r>
          </a:p>
          <a:p>
            <a:pPr>
              <a:spcAft>
                <a:spcPts val="0"/>
              </a:spcAft>
            </a:pP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Düzgün konuşması konusunda baskı yapıldığında,</a:t>
            </a:r>
          </a:p>
          <a:p>
            <a:pPr>
              <a:spcAft>
                <a:spcPts val="0"/>
              </a:spcAft>
            </a:pPr>
            <a:r>
              <a:rPr lang="tr-TR" sz="1800" i="0" dirty="0">
                <a:latin typeface="Comic Sans MS" pitchFamily="66" charset="0"/>
                <a:ea typeface="Times New Roman"/>
                <a:cs typeface="Times New Roman"/>
              </a:rPr>
              <a:t>Gelişim döneminin üzerinde sorumluluk ve olgunluk beklendiğinde kekemelik ortaya çıkabilir.</a:t>
            </a:r>
          </a:p>
          <a:p>
            <a:endParaRPr lang="tr-TR" sz="1400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280BA61-129D-427F-8BF9-4BAC61A07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3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8BF65BBD-2E2E-4EBC-ABF7-71744AF3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25647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2DFC4-E6B6-4DEA-9AF7-55014FB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206" y="827088"/>
            <a:ext cx="4099607" cy="5355503"/>
          </a:xfrm>
        </p:spPr>
        <p:txBody>
          <a:bodyPr anchor="ctr">
            <a:normAutofit/>
          </a:bodyPr>
          <a:lstStyle/>
          <a:p>
            <a:pPr>
              <a:buClr>
                <a:srgbClr val="5BFFD8"/>
              </a:buClr>
            </a:pPr>
            <a:r>
              <a:rPr lang="tr-TR" sz="22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Çocuk konuşurken takıldığında, en çok görülen anne baba ve öğretmen davranışı </a:t>
            </a:r>
            <a:r>
              <a:rPr lang="tr-TR" sz="2200" b="1" i="1" u="sng" dirty="0">
                <a:solidFill>
                  <a:srgbClr val="FF0000"/>
                </a:solidFill>
                <a:effectLst/>
                <a:latin typeface="Arial Unicode MS"/>
                <a:ea typeface="Arial Unicode MS"/>
                <a:cs typeface="Arial Unicode MS"/>
              </a:rPr>
              <a:t>çocuğun cümlesini tamamlama biçimindedir. </a:t>
            </a:r>
            <a:r>
              <a:rPr lang="tr-TR" sz="22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Oysa bu davranış çocuğu yetersizlik duygusuna itebilir.</a:t>
            </a:r>
          </a:p>
          <a:p>
            <a:pPr>
              <a:buClr>
                <a:srgbClr val="5BFFD8"/>
              </a:buClr>
            </a:pPr>
            <a:endParaRPr lang="tr-TR" sz="2200" dirty="0"/>
          </a:p>
          <a:p>
            <a:pPr>
              <a:buClr>
                <a:srgbClr val="5BFFD8"/>
              </a:buClr>
            </a:pP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Çocuğun nasıl söylediğinden çok, ne söylediğini dikkatle dinleyin, konuşmaya müdahale etmeden göz kontağını sürdürün. Çocukla konuşurken kısa, ve basit cümleler kullanın.</a:t>
            </a:r>
          </a:p>
          <a:p>
            <a:pPr>
              <a:buClr>
                <a:srgbClr val="5BFFD8"/>
              </a:buClr>
            </a:pP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412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7CB40-85C1-488B-A38C-8D9D32F9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F69D3D-AA8E-49BF-ACCD-BAB14788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effectLst/>
                <a:latin typeface="Arial Unicode MS"/>
                <a:ea typeface="Arial Unicode MS"/>
                <a:cs typeface="Arial Unicode MS"/>
              </a:rPr>
              <a:t>Sakinleş, rahatla, konuşmadan önce düşün</a:t>
            </a:r>
            <a:r>
              <a:rPr lang="tr-TR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" gibi öneriler çocuğun daha da gerginleşmesine neden olacaktır. </a:t>
            </a:r>
          </a:p>
          <a:p>
            <a:r>
              <a:rPr lang="tr-TR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Öğrencilerin sırayla konuşmalarını gerektiren etkinliklerde kekeme öğrencilere öncelik verilebilir. Böylece bekleme süresi azalacak, gerginliği ve sıkıntısı da artmayacaktır.</a:t>
            </a:r>
          </a:p>
          <a:p>
            <a:r>
              <a:rPr lang="tr-TR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Sınıfın öğrenciyi kabul etmesi önemlidir ve öğretmenin bu konuda rol model olması çok </a:t>
            </a:r>
            <a:r>
              <a:rPr lang="tr-TR" dirty="0" err="1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önemlidir.Öğretmenlerin</a:t>
            </a:r>
            <a:r>
              <a:rPr lang="tr-TR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 öğrenciyi kabul ettiğini görürlerse arkadaşları ile dalga geçmeyeceklerdi.</a:t>
            </a:r>
            <a:endParaRPr lang="tr-TR" dirty="0">
              <a:solidFill>
                <a:srgbClr val="000000"/>
              </a:solidFill>
              <a:effectLst/>
              <a:latin typeface="Arial Unicode MS"/>
              <a:ea typeface="Arial Unicode MS"/>
              <a:cs typeface="Arial Unicode M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087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5469D4-A563-42D1-B0A7-D5CA600B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Akran Zorbalığı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7BF5B-A547-4DDE-BEA4-DDA6CDEE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2516777"/>
            <a:ext cx="4035552" cy="3660185"/>
          </a:xfrm>
        </p:spPr>
        <p:txBody>
          <a:bodyPr anchor="ctr">
            <a:normAutofit/>
          </a:bodyPr>
          <a:lstStyle/>
          <a:p>
            <a:r>
              <a:rPr lang="tr-TR" sz="2200" dirty="0"/>
              <a:t>Akran zorbalığının önlenmesi üzerine </a:t>
            </a:r>
            <a:r>
              <a:rPr lang="tr-TR" sz="2200" dirty="0" err="1"/>
              <a:t>psikoeğitim</a:t>
            </a:r>
            <a:r>
              <a:rPr lang="tr-TR" sz="2200" dirty="0"/>
              <a:t> programları</a:t>
            </a:r>
          </a:p>
          <a:p>
            <a:r>
              <a:rPr lang="tr-TR" sz="2200" dirty="0"/>
              <a:t>Zorba ve kurban öğrencilerin tespit edilerek çalışmalar planlanması</a:t>
            </a:r>
          </a:p>
          <a:p>
            <a:r>
              <a:rPr lang="tr-TR" sz="2200" dirty="0" err="1"/>
              <a:t>İletişim,öfke</a:t>
            </a:r>
            <a:r>
              <a:rPr lang="tr-TR" sz="2200" dirty="0"/>
              <a:t> kontrolü </a:t>
            </a:r>
            <a:r>
              <a:rPr lang="tr-TR" sz="2200" dirty="0" err="1"/>
              <a:t>empati,problem</a:t>
            </a:r>
            <a:r>
              <a:rPr lang="tr-TR" sz="2200" dirty="0"/>
              <a:t> çözme, sosyal beceri grup çalışmaları</a:t>
            </a:r>
          </a:p>
          <a:p>
            <a:r>
              <a:rPr lang="tr-TR" sz="2200" dirty="0"/>
              <a:t>Zorbalıkla mücadele konusunda okul politikası ve iklimi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67B875-1EE6-4A39-A0C8-B25FEF15C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6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3F94D-CACC-46C7-A199-2780C0FF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Saldırganlık ve Öfke Problemleri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5E6409-DFC5-4360-BB8A-9CBFF47E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tr-TR" dirty="0"/>
              <a:t>Saldırganlığın ortaya çıkmasında öfke önemli bir değişkendir.</a:t>
            </a:r>
          </a:p>
          <a:p>
            <a:r>
              <a:rPr lang="tr-TR" dirty="0"/>
              <a:t>Saldırganlığın davranış boyutuna geçmesine sosyal model(</a:t>
            </a:r>
            <a:r>
              <a:rPr lang="tr-TR" dirty="0" err="1"/>
              <a:t>ailesi,yakın</a:t>
            </a:r>
            <a:r>
              <a:rPr lang="tr-TR" dirty="0"/>
              <a:t> </a:t>
            </a:r>
            <a:r>
              <a:rPr lang="tr-TR" dirty="0" err="1"/>
              <a:t>çevresi,arkadaşları</a:t>
            </a:r>
            <a:r>
              <a:rPr lang="tr-TR" dirty="0"/>
              <a:t>, kitle iletişim araçları)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772973-018D-4744-8872-B395D6E08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02" y="1782981"/>
            <a:ext cx="6106648" cy="43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669720-60FF-4DF4-8B00-86684871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br>
              <a:rPr lang="tr-TR" sz="3600" b="1" dirty="0">
                <a:solidFill>
                  <a:srgbClr val="FF0000"/>
                </a:solidFill>
              </a:rPr>
            </a:br>
            <a:br>
              <a:rPr lang="tr-TR" sz="3600" b="1" dirty="0">
                <a:solidFill>
                  <a:srgbClr val="FF0000"/>
                </a:solidFill>
              </a:rPr>
            </a:br>
            <a:r>
              <a:rPr lang="tr-TR" sz="3600" b="1" dirty="0">
                <a:solidFill>
                  <a:srgbClr val="FF0000"/>
                </a:solidFill>
              </a:rPr>
              <a:t>Saldırganlık ve Öfke Problemi Yaşayan Öğrencilere Yönelik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66907-F567-465F-B66C-D54F1743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Autofit/>
          </a:bodyPr>
          <a:lstStyle/>
          <a:p>
            <a:r>
              <a:rPr lang="tr-TR" dirty="0"/>
              <a:t>Doğru rol model olma</a:t>
            </a:r>
          </a:p>
          <a:p>
            <a:r>
              <a:rPr lang="tr-TR" dirty="0"/>
              <a:t>Önleyici çalışmalar</a:t>
            </a:r>
          </a:p>
          <a:p>
            <a:r>
              <a:rPr lang="tr-TR" dirty="0"/>
              <a:t>Grup çalışmalar(güvenli </a:t>
            </a:r>
            <a:r>
              <a:rPr lang="tr-TR" dirty="0" err="1"/>
              <a:t>yer,doğru</a:t>
            </a:r>
            <a:r>
              <a:rPr lang="tr-TR" dirty="0"/>
              <a:t> nefes </a:t>
            </a:r>
            <a:r>
              <a:rPr lang="tr-TR" dirty="0" err="1"/>
              <a:t>alma,gevşeme</a:t>
            </a:r>
            <a:r>
              <a:rPr lang="tr-TR" dirty="0"/>
              <a:t> egzersizleri)</a:t>
            </a:r>
          </a:p>
          <a:p>
            <a:r>
              <a:rPr lang="tr-TR" dirty="0"/>
              <a:t>Arabulucu öğrenciler</a:t>
            </a:r>
          </a:p>
          <a:p>
            <a:r>
              <a:rPr lang="tr-TR" dirty="0"/>
              <a:t>Olumlu okul iklimi(Huzurlu okul </a:t>
            </a:r>
            <a:r>
              <a:rPr lang="tr-TR" dirty="0" err="1"/>
              <a:t>projesi,öfkemle</a:t>
            </a:r>
            <a:r>
              <a:rPr lang="tr-TR" dirty="0"/>
              <a:t> baş ediyorum </a:t>
            </a:r>
            <a:r>
              <a:rPr lang="tr-TR" dirty="0" err="1"/>
              <a:t>projesi,kazan</a:t>
            </a:r>
            <a:r>
              <a:rPr lang="tr-TR" dirty="0"/>
              <a:t>-kazan projesi)</a:t>
            </a:r>
          </a:p>
          <a:p>
            <a:r>
              <a:rPr lang="tr-TR" dirty="0"/>
              <a:t>Sınıf kurallarına saldırganlık ve öfke ile </a:t>
            </a:r>
            <a:r>
              <a:rPr lang="tr-TR" dirty="0" err="1"/>
              <a:t>başetmeyi</a:t>
            </a:r>
            <a:r>
              <a:rPr lang="tr-TR" dirty="0"/>
              <a:t> özendirecek kurallar eklenmesi</a:t>
            </a:r>
          </a:p>
        </p:txBody>
      </p:sp>
    </p:spTree>
    <p:extLst>
      <p:ext uri="{BB962C8B-B14F-4D97-AF65-F5344CB8AC3E}">
        <p14:creationId xmlns:p14="http://schemas.microsoft.com/office/powerpoint/2010/main" val="2114302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A95FE6-611C-47BC-B96E-F9B2F07F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Velilerle Yapabilecek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982287-FF28-4060-8ADA-6838A1C29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285999"/>
            <a:ext cx="5754896" cy="3595255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2600" dirty="0"/>
              <a:t>Doğru rol model olmak</a:t>
            </a:r>
          </a:p>
          <a:p>
            <a:r>
              <a:rPr lang="tr-TR" sz="2600" dirty="0"/>
              <a:t>Anne baba arasındaki yaşanabilecek tartışmaların çocukların bulunmadığı ortamda yapılması</a:t>
            </a:r>
          </a:p>
          <a:p>
            <a:r>
              <a:rPr lang="tr-TR" sz="2600" dirty="0"/>
              <a:t>Engelleme saldırganlığı artıracağından çocukları engellemek yerine gerekçe göstererek ikna etme</a:t>
            </a:r>
          </a:p>
          <a:p>
            <a:r>
              <a:rPr lang="tr-TR" sz="2600" dirty="0"/>
              <a:t>Olumlu anne baba tutumu</a:t>
            </a:r>
          </a:p>
          <a:p>
            <a:r>
              <a:rPr lang="tr-TR" sz="2600" i="1" u="sng" dirty="0">
                <a:solidFill>
                  <a:srgbClr val="FF0000"/>
                </a:solidFill>
              </a:rPr>
              <a:t>Aşırı saldırgan çocuk doyumsuz ve sevilmediğine inan çocuktur.</a:t>
            </a:r>
          </a:p>
          <a:p>
            <a:endParaRPr lang="tr-TR" sz="2000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D573B31-5B80-4E90-A13C-B2E007406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" b="-3"/>
          <a:stretch/>
        </p:blipFill>
        <p:spPr>
          <a:xfrm>
            <a:off x="162435" y="1704211"/>
            <a:ext cx="3876165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8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E8700A-63B9-4100-A756-9BCAF0FC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i="1" dirty="0"/>
              <a:t>Boşanmış ve Parçalanmış Aile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BA5654-D161-46FF-A88B-9ABFB43E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981"/>
            <a:ext cx="4838119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Aile birliğinin dağılması olan boşanma çocukların  başta psikolojileri olmak üzere gelecek </a:t>
            </a:r>
            <a:r>
              <a:rPr lang="tr-TR" sz="2400" dirty="0" err="1"/>
              <a:t>yaşantılarını,kariyer</a:t>
            </a:r>
            <a:r>
              <a:rPr lang="tr-TR" sz="2400" dirty="0"/>
              <a:t> </a:t>
            </a:r>
            <a:r>
              <a:rPr lang="tr-TR" sz="2400" dirty="0" err="1"/>
              <a:t>olanaklarını,eğitimlerini</a:t>
            </a:r>
            <a:r>
              <a:rPr lang="tr-TR" sz="2400" dirty="0"/>
              <a:t>  etkilemektedir.</a:t>
            </a:r>
          </a:p>
          <a:p>
            <a:pPr marL="0" indent="0">
              <a:buNone/>
            </a:pPr>
            <a:r>
              <a:rPr lang="tr-TR" sz="2400" dirty="0"/>
              <a:t> Çocuklarda </a:t>
            </a:r>
            <a:r>
              <a:rPr lang="tr-TR" sz="2400" dirty="0" err="1"/>
              <a:t>güvensizlik,şüphecilik,anne</a:t>
            </a:r>
            <a:r>
              <a:rPr lang="tr-TR" sz="2400" dirty="0"/>
              <a:t> veya babayı suçlama ,ders başarısında </a:t>
            </a:r>
            <a:r>
              <a:rPr lang="tr-TR" sz="2400" dirty="0" err="1"/>
              <a:t>düşme,öfke,saldırganlık</a:t>
            </a:r>
            <a:r>
              <a:rPr lang="tr-TR" sz="2400" dirty="0"/>
              <a:t>, uyku ve yemek problemleri  gözlemlenebilir.</a:t>
            </a:r>
          </a:p>
        </p:txBody>
      </p:sp>
      <p:pic>
        <p:nvPicPr>
          <p:cNvPr id="6" name="Resim 5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D626DE03-05D2-423B-BB8B-DC615C1A4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1883313"/>
            <a:ext cx="6253212" cy="41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9840F2-B390-457F-97AC-9327A65E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  <a:latin typeface="Maiandra GD" panose="020E0502030308020204" pitchFamily="34" charset="0"/>
              </a:rPr>
              <a:t>Çocuklarda Uyum ve Davranış Bozuklukları Nasıl Anlaşılır?</a:t>
            </a: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30D368-79B4-4E1B-8963-DDADF33F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50" y="1422799"/>
            <a:ext cx="4513780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700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Maiandra GD" panose="020E0502030308020204" pitchFamily="34" charset="0"/>
              </a:rPr>
              <a:t>Çocuklarda </a:t>
            </a:r>
            <a:r>
              <a:rPr lang="tr-TR" sz="1800" b="1" dirty="0">
                <a:latin typeface="Maiandra GD" panose="020E0502030308020204" pitchFamily="34" charset="0"/>
              </a:rPr>
              <a:t>uyum ve davranış bozuklukları</a:t>
            </a:r>
            <a:r>
              <a:rPr lang="tr-TR" sz="1800" dirty="0">
                <a:latin typeface="Maiandra GD" panose="020E0502030308020204" pitchFamily="34" charset="0"/>
              </a:rPr>
              <a:t> olduğunu anlayabilmek için birtakım belirtileri gözlemlemek gerekir;</a:t>
            </a:r>
          </a:p>
          <a:p>
            <a:pPr marL="0" indent="0">
              <a:buNone/>
            </a:pPr>
            <a:r>
              <a:rPr lang="tr-TR" sz="1800" b="1" dirty="0">
                <a:latin typeface="Maiandra GD" panose="020E0502030308020204" pitchFamily="34" charset="0"/>
              </a:rPr>
              <a:t>Yaşa </a:t>
            </a:r>
            <a:r>
              <a:rPr lang="tr-TR" sz="1800" b="1" dirty="0" err="1">
                <a:latin typeface="Maiandra GD" panose="020E0502030308020204" pitchFamily="34" charset="0"/>
              </a:rPr>
              <a:t>Uygunluk:</a:t>
            </a:r>
            <a:r>
              <a:rPr lang="tr-TR" sz="1800" dirty="0" err="1">
                <a:latin typeface="Maiandra GD" panose="020E0502030308020204" pitchFamily="34" charset="0"/>
              </a:rPr>
              <a:t>Bazı</a:t>
            </a:r>
            <a:r>
              <a:rPr lang="tr-TR" sz="1800" dirty="0">
                <a:latin typeface="Maiandra GD" panose="020E0502030308020204" pitchFamily="34" charset="0"/>
              </a:rPr>
              <a:t> uyum ve davranış sorunu zannedilen belirtiler çocuğun içinde bulunduğu gelişim döneminin tipik belirtileri olabilir. </a:t>
            </a:r>
          </a:p>
          <a:p>
            <a:pPr marL="0" indent="0">
              <a:buNone/>
            </a:pPr>
            <a:r>
              <a:rPr lang="tr-TR" sz="1800" b="1" dirty="0">
                <a:latin typeface="Maiandra GD" panose="020E0502030308020204" pitchFamily="34" charset="0"/>
              </a:rPr>
              <a:t>Örneğin; </a:t>
            </a:r>
            <a:r>
              <a:rPr lang="tr-TR" sz="1800" dirty="0">
                <a:latin typeface="Maiandra GD" panose="020E0502030308020204" pitchFamily="34" charset="0"/>
              </a:rPr>
              <a:t>2 yaş sendromu belirtileri gösteren bir çocuğun her şeye hayır demesi, tutturma ve inatlaşmaları, öfkesi bu yaş dönemine ait davranışlardır. </a:t>
            </a:r>
          </a:p>
          <a:p>
            <a:endParaRPr lang="tr-TR" sz="1700" dirty="0"/>
          </a:p>
        </p:txBody>
      </p:sp>
      <p:pic>
        <p:nvPicPr>
          <p:cNvPr id="9" name="Resim 8" descr="kişi, iç mekan, yatak içeren bir resim&#10;&#10;Açıklama otomatik olarak oluşturuldu">
            <a:extLst>
              <a:ext uri="{FF2B5EF4-FFF2-40B4-BE49-F238E27FC236}">
                <a16:creationId xmlns:a16="http://schemas.microsoft.com/office/drawing/2014/main" id="{94594CBE-A086-4FCC-989F-1DEB11C6F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6"/>
          <a:stretch/>
        </p:blipFill>
        <p:spPr>
          <a:xfrm>
            <a:off x="6403215" y="142258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7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ACA92-1843-44DB-B395-C8C57A03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</a:rPr>
              <a:t>Öğrencilerle Yapılacak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B47C8B-C491-414E-A681-7A72F6B7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Autofit/>
          </a:bodyPr>
          <a:lstStyle/>
          <a:p>
            <a:r>
              <a:rPr lang="tr-TR" sz="2400" dirty="0"/>
              <a:t>Öğrencilere kendilerini ifade etmeleri için  iletişim becerileri </a:t>
            </a:r>
            <a:r>
              <a:rPr lang="tr-TR" sz="2400" dirty="0" err="1"/>
              <a:t>grupları,empati</a:t>
            </a:r>
            <a:r>
              <a:rPr lang="tr-TR" sz="2400" dirty="0"/>
              <a:t> çalışmaları</a:t>
            </a:r>
          </a:p>
          <a:p>
            <a:r>
              <a:rPr lang="tr-TR" sz="2400" dirty="0"/>
              <a:t>Boşanma ve nedenleri </a:t>
            </a:r>
            <a:r>
              <a:rPr lang="tr-TR" sz="2400" dirty="0" err="1"/>
              <a:t>igili</a:t>
            </a:r>
            <a:r>
              <a:rPr lang="tr-TR" sz="2400" dirty="0"/>
              <a:t> drama </a:t>
            </a:r>
            <a:r>
              <a:rPr lang="tr-TR" sz="2400" dirty="0" err="1"/>
              <a:t>çalışması,resim</a:t>
            </a:r>
            <a:r>
              <a:rPr lang="tr-TR" sz="2400" dirty="0"/>
              <a:t> </a:t>
            </a:r>
            <a:r>
              <a:rPr lang="tr-TR" sz="2400" dirty="0" err="1"/>
              <a:t>yapma,mantıksız</a:t>
            </a:r>
            <a:r>
              <a:rPr lang="tr-TR" sz="2400" dirty="0"/>
              <a:t> düşünceler yerine mantıklı düşünceleri koyma etkinliği</a:t>
            </a:r>
          </a:p>
          <a:p>
            <a:r>
              <a:rPr lang="tr-TR" sz="2400" dirty="0"/>
              <a:t>Özgüven , benlik saygısını artırmak  için kendilerini tanıtıcı çalışmalar </a:t>
            </a:r>
          </a:p>
        </p:txBody>
      </p:sp>
      <p:pic>
        <p:nvPicPr>
          <p:cNvPr id="6" name="Resim 5" descr="siluet içeren bir resim&#10;&#10;Açıklama otomatik olarak oluşturuldu">
            <a:extLst>
              <a:ext uri="{FF2B5EF4-FFF2-40B4-BE49-F238E27FC236}">
                <a16:creationId xmlns:a16="http://schemas.microsoft.com/office/drawing/2014/main" id="{E2AA076E-C428-439C-8AB0-B36981C8A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5522" b="1"/>
          <a:stretch/>
        </p:blipFill>
        <p:spPr>
          <a:xfrm>
            <a:off x="1068130" y="1275077"/>
            <a:ext cx="3876165" cy="38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9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159CEB-B10B-417D-A405-3C15E0B2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Velilerle Yapılacak Çalışmalar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84BFA4-F755-48E7-A7F4-2E1AB6B9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976670" cy="3756007"/>
          </a:xfrm>
        </p:spPr>
        <p:txBody>
          <a:bodyPr anchor="ctr">
            <a:noAutofit/>
          </a:bodyPr>
          <a:lstStyle/>
          <a:p>
            <a:r>
              <a:rPr lang="tr-TR" sz="1800" dirty="0"/>
              <a:t>Boşanma kararını her iki ebeveyn çocuğa beraber </a:t>
            </a:r>
            <a:r>
              <a:rPr lang="tr-TR" sz="1800" dirty="0" err="1"/>
              <a:t>açıklamalı,birbirlerinden</a:t>
            </a:r>
            <a:r>
              <a:rPr lang="tr-TR" sz="1800" dirty="0"/>
              <a:t> ayrıldıklarını çocuklarından ayrılmadıklarını vurgulamalı</a:t>
            </a:r>
          </a:p>
          <a:p>
            <a:r>
              <a:rPr lang="tr-TR" sz="1800" dirty="0"/>
              <a:t>Çocuğu tedirgin edecek suçlayıcı ve taraf tutmalarına yönelik tutumlarından yönelik tutumlarından kaçınmaları söylenmeli</a:t>
            </a:r>
          </a:p>
          <a:p>
            <a:r>
              <a:rPr lang="tr-TR" sz="1800" dirty="0"/>
              <a:t>Ebeveynlerin birbirlerini kötülememeleri ve suçlamamaları gerektiği vurgulanmalı</a:t>
            </a:r>
          </a:p>
          <a:p>
            <a:r>
              <a:rPr lang="tr-TR" sz="1800" dirty="0"/>
              <a:t>Çocuğun her iki ebeveyn ile görüşmesi sağlanmalı </a:t>
            </a:r>
          </a:p>
        </p:txBody>
      </p:sp>
      <p:pic>
        <p:nvPicPr>
          <p:cNvPr id="7" name="Resim 6" descr="kişi içeren bir resim&#10;&#10;Açıklama otomatik olarak oluşturuldu">
            <a:extLst>
              <a:ext uri="{FF2B5EF4-FFF2-40B4-BE49-F238E27FC236}">
                <a16:creationId xmlns:a16="http://schemas.microsoft.com/office/drawing/2014/main" id="{7A103E80-64D5-4620-B26D-DDC22F019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-2" b="4926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868A91-BF12-4BCA-8DE1-3262044C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Madde Bağımlılığı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97D89D-6897-4ADB-84B0-ABE1240F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/>
              <a:t>Madde Bağımlılığı,vücut işlevlerini olumsuz etkileyen maddelerin kullanılması ve zararlı olduğu halde maddelerin kullanılmaya devam edilmesi olarak tanımlanmaktadır.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/>
              <a:t>Madde bağımlısı olan kişi,maddeyi almak için engelleyemediği bir istek duyar ve gün geçtikçe madde miktarını artırır.Madde kullanmadığında yoksunluk belirtileri yaşar.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/>
              <a:t>Madde kullanımı için en büyük risk ergenlik gibi geçiş dönemlerinde olmaktadır.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673A7C-2760-40D7-B511-0371CFC30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r="22608" b="-1"/>
          <a:stretch/>
        </p:blipFill>
        <p:spPr>
          <a:xfrm>
            <a:off x="7585364" y="2093976"/>
            <a:ext cx="403135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8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44F9B0-76D0-4EE8-B2D1-327C6665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i="1" u="sng" dirty="0">
                <a:solidFill>
                  <a:srgbClr val="FF0000"/>
                </a:solidFill>
              </a:rPr>
              <a:t>Öğrencilere Yönelik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12C523-911F-43F2-B70B-044CD73A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tr-TR" sz="1900"/>
              <a:t>Önleyici çalışmalar</a:t>
            </a:r>
          </a:p>
          <a:p>
            <a:r>
              <a:rPr lang="tr-TR" sz="1900"/>
              <a:t>Ergenlere karar verme becerileri,sosyal beceriler,hayır diyebilme konularında grup rehberliği</a:t>
            </a:r>
          </a:p>
          <a:p>
            <a:r>
              <a:rPr lang="tr-TR" sz="1900"/>
              <a:t>Aile Eğitimleri</a:t>
            </a:r>
          </a:p>
          <a:p>
            <a:r>
              <a:rPr lang="tr-TR" sz="1900"/>
              <a:t> Okul yönetiminin okulun bulunduğu çevrede yer alan kafeler ve mekanların takibi önlemlerin alınması adına gereken kurumlara bilgi verilmesi</a:t>
            </a:r>
          </a:p>
          <a:p>
            <a:r>
              <a:rPr lang="tr-TR" sz="1900"/>
              <a:t>Bağımlığı olduğu düşünülen öğrencilerle görüşme ,tıbbı tedavi için yönlendirilmesi</a:t>
            </a:r>
          </a:p>
          <a:p>
            <a:endParaRPr lang="tr-TR" sz="19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A3B884-0D17-4CC8-B235-5B324E39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213028"/>
            <a:ext cx="6253212" cy="35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2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014BD7-52D3-4F73-8C9E-7FA08E30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SİBER  ZORBALIK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899DCA-B5BF-44D2-9B87-5DAE1C9C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/>
              <a:t>Siber zorbalık , bir kişi ya da grup tarafından diğerlerine ,bilgi ve iletişim teknolojileri aracılığıyla düşmanlık ve korkutma amaçlı mesajlar ve resimlerin kasıtlı ve  düzenli gönderilmesidir.</a:t>
            </a:r>
          </a:p>
          <a:p>
            <a:r>
              <a:rPr lang="tr-TR" sz="2200"/>
              <a:t>Siber zorbalığa uğrayan öğrenci, korku,kaygı,üzüntü,endişe,utanma ve şüphecilik, derse odaklanamama ve okula devamsızlık problemi gözlemlenir.</a:t>
            </a:r>
          </a:p>
          <a:p>
            <a:r>
              <a:rPr lang="tr-TR" sz="2200"/>
              <a:t>Siber zorbalık yapan gençlerde şiddet,saldırganlık ve suça karışma oranı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B40D3D-4F2C-4210-A4F6-7D34B7EE8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7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982FC7-E953-4C9E-8BCC-4F8D3BA3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i="1" u="sng" dirty="0">
                <a:solidFill>
                  <a:srgbClr val="FF0000"/>
                </a:solidFill>
              </a:rPr>
              <a:t>Öğrencilere Yönelik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5CDE0-7861-487C-85BD-1F55735A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tr-TR" sz="1700"/>
              <a:t>Siber zorbalıkla ilgili önleyici-bilgilendirici çalışmalar</a:t>
            </a:r>
          </a:p>
          <a:p>
            <a:r>
              <a:rPr lang="tr-TR" sz="1700"/>
              <a:t>İletişim ağlarını nasıl ve  ne amaçla kullanacaklarını  açıkça anlatmak</a:t>
            </a:r>
          </a:p>
          <a:p>
            <a:r>
              <a:rPr lang="tr-TR" sz="1700"/>
              <a:t>Sanal iletişim ağındaki şifreleri kimseyle vermemeleri, özel bilgilerini paylaşmamaları,paylaşılan hiçbir bilginin kaybolmadığı ifade edilmeli</a:t>
            </a:r>
          </a:p>
          <a:p>
            <a:r>
              <a:rPr lang="tr-TR" sz="1700"/>
              <a:t>Siber zorbalığa uğrarsa gönderilen öğeyi silmemeleri,ailelerine haber vermeleri</a:t>
            </a:r>
          </a:p>
          <a:p>
            <a:r>
              <a:rPr lang="tr-TR" sz="1700"/>
              <a:t>Sanal zorbalık yapan öğrenci ile ilgili okul idaresi ve aileyle görüşme ve bilişim suçları hakkında bilgi verme</a:t>
            </a:r>
          </a:p>
          <a:p>
            <a:endParaRPr lang="tr-TR" sz="1700"/>
          </a:p>
          <a:p>
            <a:endParaRPr lang="tr-TR" sz="17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2D1988-C203-4563-BF1B-75971520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207172"/>
            <a:ext cx="6253212" cy="35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0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8B9A5-2678-47B1-B4BA-F74C40DE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3600"/>
              <a:t>Motivasyon Sorunları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C901AA-4348-4795-A19C-0095E49E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312995" cy="4393982"/>
          </a:xfrm>
        </p:spPr>
        <p:txBody>
          <a:bodyPr>
            <a:normAutofit/>
          </a:bodyPr>
          <a:lstStyle/>
          <a:p>
            <a:endParaRPr lang="tr-TR" sz="3600" dirty="0"/>
          </a:p>
          <a:p>
            <a:r>
              <a:rPr lang="tr-TR" sz="3600" dirty="0"/>
              <a:t>İçsel ve dışsal motivasyon</a:t>
            </a:r>
          </a:p>
          <a:p>
            <a:r>
              <a:rPr lang="tr-TR" sz="3600" dirty="0"/>
              <a:t>Motivasyon ve bireyin gösterdiği performans arasında doğru orantı vardır.</a:t>
            </a:r>
          </a:p>
          <a:p>
            <a:endParaRPr lang="tr-TR" sz="2000" dirty="0"/>
          </a:p>
        </p:txBody>
      </p:sp>
      <p:pic>
        <p:nvPicPr>
          <p:cNvPr id="29" name="Resim 28" descr="günbatımı, siluet içeren bir resim&#10;&#10;Açıklama otomatik olarak oluşturuldu">
            <a:extLst>
              <a:ext uri="{FF2B5EF4-FFF2-40B4-BE49-F238E27FC236}">
                <a16:creationId xmlns:a16="http://schemas.microsoft.com/office/drawing/2014/main" id="{4D436297-1105-409D-BC16-6DFB2B45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213028"/>
            <a:ext cx="6253212" cy="35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9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60024A-4C38-4E0B-A355-2C7432CE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3800"/>
              <a:t>Öğrencilerin Motivasyonu Artırmak İçin Yapılacak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2B5945-BC2B-4C2F-8EA2-9F021B53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tr-TR" sz="2200"/>
              <a:t>Hedef belirleme çalışmaları</a:t>
            </a:r>
          </a:p>
          <a:p>
            <a:r>
              <a:rPr lang="tr-TR" sz="2200"/>
              <a:t>Günlük,haftalık plan yapma ,zaman cetveli oluşturma</a:t>
            </a:r>
          </a:p>
          <a:p>
            <a:r>
              <a:rPr lang="tr-TR" sz="2200"/>
              <a:t>Verimli ders çalışma ve test çözme teknikleri</a:t>
            </a:r>
          </a:p>
          <a:p>
            <a:r>
              <a:rPr lang="tr-TR" sz="2200"/>
              <a:t>Üst öğrenim kurumları gezisi</a:t>
            </a:r>
          </a:p>
          <a:p>
            <a:r>
              <a:rPr lang="tr-TR" sz="2200"/>
              <a:t>Mezun öğrencileri okula davet etme</a:t>
            </a:r>
          </a:p>
        </p:txBody>
      </p:sp>
      <p:pic>
        <p:nvPicPr>
          <p:cNvPr id="5" name="Picture 4" descr="Beyaz yüzeyde okul malzemeleri, kulaklık ve iPad 'nin en üst görünümü">
            <a:extLst>
              <a:ext uri="{FF2B5EF4-FFF2-40B4-BE49-F238E27FC236}">
                <a16:creationId xmlns:a16="http://schemas.microsoft.com/office/drawing/2014/main" id="{5690C216-BA0F-B26E-EA20-8DE30F17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6919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5BDB20-27A9-4C44-BE97-AAA105D0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439776" cy="2052522"/>
          </a:xfrm>
        </p:spPr>
        <p:txBody>
          <a:bodyPr anchor="b">
            <a:normAutofit/>
          </a:bodyPr>
          <a:lstStyle/>
          <a:p>
            <a:r>
              <a:rPr lang="tr-TR" sz="5600" dirty="0"/>
              <a:t>SINAV KAYGISI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EDA332-8DD0-4012-AE12-4132D0FD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052" y="2844177"/>
            <a:ext cx="4195673" cy="33176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Sınav öncesinde çeşitli fizyolojik ve psikolojik değişimlerle ortaya çıkan sınav performansını olumsuz etkileyen yoğun duygu durumudur.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Felaket yorumları içeren </a:t>
            </a:r>
            <a:r>
              <a:rPr lang="tr-TR" sz="1800" dirty="0" err="1">
                <a:solidFill>
                  <a:schemeClr val="tx1">
                    <a:alpha val="80000"/>
                  </a:schemeClr>
                </a:solidFill>
              </a:rPr>
              <a:t>düşünceler,unutkanlık,dikkati</a:t>
            </a: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 toplayamama gibi zihinsel belirtiler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err="1">
                <a:solidFill>
                  <a:schemeClr val="tx1">
                    <a:alpha val="80000"/>
                  </a:schemeClr>
                </a:solidFill>
              </a:rPr>
              <a:t>Gerginlik,karamsarlık,panik,heyacan</a:t>
            </a: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 gibi duygusal belirtiler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Ders çalışmayı </a:t>
            </a:r>
            <a:r>
              <a:rPr lang="tr-TR" sz="1800" dirty="0" err="1">
                <a:solidFill>
                  <a:schemeClr val="tx1">
                    <a:alpha val="80000"/>
                  </a:schemeClr>
                </a:solidFill>
              </a:rPr>
              <a:t>bırakma,erteleme,sınava</a:t>
            </a:r>
            <a:r>
              <a:rPr lang="tr-TR" sz="1800" dirty="0">
                <a:solidFill>
                  <a:schemeClr val="tx1">
                    <a:alpha val="80000"/>
                  </a:schemeClr>
                </a:solidFill>
              </a:rPr>
              <a:t> girmeme gibi davranışsal belirtiler</a:t>
            </a:r>
          </a:p>
        </p:txBody>
      </p:sp>
      <p:pic>
        <p:nvPicPr>
          <p:cNvPr id="14" name="Picture 4" descr="Bir sayfada bir kalem gölgelendirme numarasını hareket eden el ile tutma">
            <a:extLst>
              <a:ext uri="{FF2B5EF4-FFF2-40B4-BE49-F238E27FC236}">
                <a16:creationId xmlns:a16="http://schemas.microsoft.com/office/drawing/2014/main" id="{B0AEAC02-2FE3-60CD-A694-680C89708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0" r="-2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983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42F4BB-24CF-4B13-BDD9-A803D2A1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br>
              <a:rPr lang="tr-TR" sz="3700">
                <a:solidFill>
                  <a:srgbClr val="FFFFFF"/>
                </a:solidFill>
              </a:rPr>
            </a:br>
            <a:r>
              <a:rPr lang="tr-TR" sz="3700">
                <a:solidFill>
                  <a:srgbClr val="FFFFFF"/>
                </a:solidFill>
              </a:rPr>
              <a:t>Sınav Kaygısının Nedenleri</a:t>
            </a:r>
            <a:br>
              <a:rPr lang="tr-TR" sz="3700">
                <a:solidFill>
                  <a:srgbClr val="FFFFFF"/>
                </a:solidFill>
              </a:rPr>
            </a:br>
            <a:endParaRPr lang="tr-TR" sz="37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F66601-BD80-4079-A1C7-0CA4CD94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445" y="917725"/>
            <a:ext cx="3947299" cy="4852362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</a:rPr>
              <a:t>Zamanını iyi kullanamama</a:t>
            </a:r>
          </a:p>
          <a:p>
            <a:r>
              <a:rPr lang="tr-TR" sz="2000" dirty="0">
                <a:solidFill>
                  <a:srgbClr val="FFFFFF"/>
                </a:solidFill>
              </a:rPr>
              <a:t>Uygun olmayan çalışma alışkanlıkları</a:t>
            </a:r>
          </a:p>
          <a:p>
            <a:r>
              <a:rPr lang="tr-TR" sz="2000" dirty="0">
                <a:solidFill>
                  <a:srgbClr val="FFFFFF"/>
                </a:solidFill>
              </a:rPr>
              <a:t>Beklenti düzeyi</a:t>
            </a:r>
          </a:p>
          <a:p>
            <a:r>
              <a:rPr lang="tr-TR" sz="2000" dirty="0">
                <a:solidFill>
                  <a:srgbClr val="FFFFFF"/>
                </a:solidFill>
              </a:rPr>
              <a:t>Mükemmeliyetçi yaklaşım</a:t>
            </a:r>
          </a:p>
          <a:p>
            <a:r>
              <a:rPr lang="tr-TR" sz="2000" dirty="0">
                <a:solidFill>
                  <a:srgbClr val="FFFFFF"/>
                </a:solidFill>
              </a:rPr>
              <a:t>Olumsuz anne baba tutumu ve baskısı</a:t>
            </a:r>
          </a:p>
          <a:p>
            <a:r>
              <a:rPr lang="tr-TR" sz="2000" dirty="0">
                <a:solidFill>
                  <a:srgbClr val="FFFFFF"/>
                </a:solidFill>
              </a:rPr>
              <a:t>Başarısız olma ve değerlendirilme korkusu</a:t>
            </a:r>
          </a:p>
        </p:txBody>
      </p:sp>
      <p:pic>
        <p:nvPicPr>
          <p:cNvPr id="5" name="Resim 4" descr="metin, yazı tahtası, kişi içeren bir resim&#10;&#10;Açıklama otomatik olarak oluşturuldu">
            <a:extLst>
              <a:ext uri="{FF2B5EF4-FFF2-40B4-BE49-F238E27FC236}">
                <a16:creationId xmlns:a16="http://schemas.microsoft.com/office/drawing/2014/main" id="{895171A5-489E-418F-889D-5E31253B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85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labalığın içinde tek biri">
            <a:extLst>
              <a:ext uri="{FF2B5EF4-FFF2-40B4-BE49-F238E27FC236}">
                <a16:creationId xmlns:a16="http://schemas.microsoft.com/office/drawing/2014/main" id="{F1C76204-15F4-DAFF-4117-DFD95F3D7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4739054" y="61556"/>
            <a:ext cx="7452946" cy="6857990"/>
          </a:xfrm>
          <a:prstGeom prst="rect">
            <a:avLst/>
          </a:prstGeom>
        </p:spPr>
      </p:pic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25F61DDF-2254-4C26-A44C-ECDD5D8A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8" y="656043"/>
            <a:ext cx="4168776" cy="524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Bir davranışın bozukluk olarak kabul edilmesindeki  ölçüt </a:t>
            </a:r>
            <a:r>
              <a:rPr lang="tr-TR" sz="2200" u="sng" dirty="0">
                <a:solidFill>
                  <a:srgbClr val="FF0000"/>
                </a:solidFill>
              </a:rPr>
              <a:t>yoğunluktur.</a:t>
            </a:r>
            <a:r>
              <a:rPr lang="tr-TR" sz="2200" u="sng" dirty="0"/>
              <a:t> </a:t>
            </a:r>
            <a:r>
              <a:rPr lang="tr-TR" sz="2200" dirty="0"/>
              <a:t>Ör; 5 yaş çocuğunda öfke ve huysuzluk doğalken, bu davranış başkasına fiziki zarar verme şekline dönüşürse, davranış bozukluğu kategorisine girer.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u="sng" dirty="0">
                <a:solidFill>
                  <a:srgbClr val="FF0000"/>
                </a:solidFill>
              </a:rPr>
              <a:t>Süreklilik:</a:t>
            </a:r>
            <a:r>
              <a:rPr lang="tr-TR" sz="2200" b="1" u="sng" dirty="0"/>
              <a:t> </a:t>
            </a:r>
            <a:r>
              <a:rPr lang="tr-TR" sz="2200" dirty="0"/>
              <a:t>Çocuğun belirli bir davranış türünü ısrarlı bir biçimde ve uzun zaman devam ettirmesidir.</a:t>
            </a:r>
          </a:p>
        </p:txBody>
      </p:sp>
    </p:spTree>
    <p:extLst>
      <p:ext uri="{BB962C8B-B14F-4D97-AF65-F5344CB8AC3E}">
        <p14:creationId xmlns:p14="http://schemas.microsoft.com/office/powerpoint/2010/main" val="2806589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F13888-6025-48A3-BE4C-A615A1E3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bg1"/>
                </a:solidFill>
              </a:rPr>
              <a:t>Öğrencilerle Yapılacak Çalışmalar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B1B91-A4DB-4EE0-AB17-C27F28A5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tr-TR" sz="2200"/>
          </a:p>
          <a:p>
            <a:r>
              <a:rPr lang="tr-TR" sz="2200"/>
              <a:t>Tüm öğrencilere yönelik  verimli ders çalışma , zaman yönetimi ,test çözme teknikleri konularında bilgilendirme çalışmaları</a:t>
            </a:r>
          </a:p>
          <a:p>
            <a:r>
              <a:rPr lang="tr-TR" sz="2200"/>
              <a:t>Sınav kaygısı yüksek öğrencilerle grup çalışmaları</a:t>
            </a:r>
          </a:p>
          <a:p>
            <a:r>
              <a:rPr lang="tr-TR" sz="2200"/>
              <a:t>Düşünce durdurma,gevşeme egzersizleri öğretilmeli</a:t>
            </a:r>
          </a:p>
          <a:p>
            <a:pPr marL="0" indent="0">
              <a:buNone/>
            </a:pPr>
            <a:endParaRPr lang="tr-TR" sz="2200"/>
          </a:p>
          <a:p>
            <a:endParaRPr lang="tr-TR" sz="2200" dirty="0"/>
          </a:p>
        </p:txBody>
      </p:sp>
      <p:pic>
        <p:nvPicPr>
          <p:cNvPr id="7" name="Resim 6" descr="kedi, iç mekan içeren bir resim&#10;&#10;Açıklama otomatik olarak oluşturuldu">
            <a:extLst>
              <a:ext uri="{FF2B5EF4-FFF2-40B4-BE49-F238E27FC236}">
                <a16:creationId xmlns:a16="http://schemas.microsoft.com/office/drawing/2014/main" id="{9BFD5642-0D63-468D-AFA9-D5D69D514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1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1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F590E9-F627-4950-838C-58AC531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FFFFFF"/>
                </a:solidFill>
              </a:rPr>
              <a:t>Velilerle Yapılacak Çalışmalar</a:t>
            </a:r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BA2724-030B-440E-B344-CB38AA83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tr-TR" sz="2000" dirty="0"/>
              <a:t>Velilere sınav kaygısı ve nedenlerini konusunda bilgilendirme ve mükemmeliyetçi tutumun sınav kaygısını arttıracağı vurgulanmalı</a:t>
            </a:r>
          </a:p>
          <a:p>
            <a:r>
              <a:rPr lang="tr-TR" sz="2000" dirty="0"/>
              <a:t>Çocuklarını başkaları ile kıyaslamamaları ve kendi başaramadıkları yada yapamadıklarını çocuklarından her zaman beklememeleri gerektiği vurgulanmalı</a:t>
            </a:r>
          </a:p>
        </p:txBody>
      </p:sp>
      <p:pic>
        <p:nvPicPr>
          <p:cNvPr id="5" name="Resim 4" descr="bilgisayar içeren bir resim&#10;&#10;Açıklama otomatik olarak oluşturuldu">
            <a:extLst>
              <a:ext uri="{FF2B5EF4-FFF2-40B4-BE49-F238E27FC236}">
                <a16:creationId xmlns:a16="http://schemas.microsoft.com/office/drawing/2014/main" id="{CF848AFC-51C0-4294-9010-333B29ED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2574335"/>
            <a:ext cx="4802404" cy="33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5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8992" y="4352050"/>
            <a:ext cx="8942851" cy="128089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Dinlediğiniz için teşekkür ederiz.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16" y="439615"/>
            <a:ext cx="4810858" cy="35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2DE851-353E-4F8B-B41B-65A70642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Çocuklarda Uyum ve Davranış Bozuklukları Neden Görülür?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F819C2-8C04-4BBD-9E5E-156E42C3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Çocuklarda görülen </a:t>
            </a:r>
            <a:r>
              <a:rPr lang="tr-TR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uyum ve davranış bozuklukları</a:t>
            </a: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çoğunlukla duygusal ihtiyaçların karşılanmaması sonucu gelişir. Ebeveynleri tarafından ihmal edilen, temel ihtiyaçları, sevgi, güven ihtiyacı karşılanmayan çocuklarda daha sık görülmektedir.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 ve hatalı ebeveyn tutumları da uyum ve davranış sorunlarının gelişmesine neden olabilmektedir.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Fiziksel, sözel, duygusal şiddet görmek, şiddet içerikli olaylara maruz kalmak, tanık olmak gibi.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Boşanma, yeni bir kardeş, yaşam alanında ve düzeninde ani değişiklikler de bozukluklara yol açabilir.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Ebeveynlerden birinin veya ailede sevilen birinin </a:t>
            </a:r>
            <a:r>
              <a:rPr lang="tr-T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vefatı,doğal</a:t>
            </a: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afet,salgın</a:t>
            </a:r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gibi t</a:t>
            </a:r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ravmaya neden olan olaylar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5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540BBC-A406-4EF7-89A9-50C0AFAE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Okula Başlayan Çocuklarda Ayrılık Kaygısı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tr-TR" sz="4000" dirty="0">
              <a:solidFill>
                <a:srgbClr val="FFFFFF"/>
              </a:solidFill>
            </a:endParaRP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F3346BA1-64ED-608E-D185-186F5D60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1239716"/>
            <a:ext cx="4053545" cy="48158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 Okula başlamak aileden ilk defa ayrılmak anlamına gelmektedir.</a:t>
            </a:r>
          </a:p>
          <a:p>
            <a:pPr marL="0" indent="0">
              <a:buNone/>
            </a:pPr>
            <a:r>
              <a:rPr lang="tr-TR" sz="2400" dirty="0"/>
              <a:t>Ayrılık kaygısı anne ya da bakım veren bağlanma figüründen ayrılması durumundan gösterdikleri aşırı endişe tepkisidir.</a:t>
            </a:r>
            <a:endParaRPr lang="en-US" sz="2400" dirty="0"/>
          </a:p>
        </p:txBody>
      </p:sp>
      <p:pic>
        <p:nvPicPr>
          <p:cNvPr id="50" name="Resim 49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1EE8D1BA-2C3C-48D5-B991-6F6E7B025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2" b="2"/>
          <a:stretch/>
        </p:blipFill>
        <p:spPr>
          <a:xfrm>
            <a:off x="5712030" y="1301262"/>
            <a:ext cx="5779515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işi, oğlan, bebek içeren bir resim&#10;&#10;Açıklama otomatik olarak oluşturuldu">
            <a:extLst>
              <a:ext uri="{FF2B5EF4-FFF2-40B4-BE49-F238E27FC236}">
                <a16:creationId xmlns:a16="http://schemas.microsoft.com/office/drawing/2014/main" id="{35CD7656-5B54-49A5-9466-F20C857D2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3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84384-E77B-4CCE-BE24-959456FF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Okula uyum sağlamak öğrencinin başarısını ve okulla ilgili tutumunu da etkileyecektir.</a:t>
            </a:r>
          </a:p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Okula uyum </a:t>
            </a:r>
            <a:r>
              <a:rPr lang="tr-TR" dirty="0" err="1">
                <a:solidFill>
                  <a:srgbClr val="FFFFFF"/>
                </a:solidFill>
              </a:rPr>
              <a:t>sağlayan,kendini</a:t>
            </a:r>
            <a:r>
              <a:rPr lang="tr-TR" dirty="0">
                <a:solidFill>
                  <a:srgbClr val="FFFFFF"/>
                </a:solidFill>
              </a:rPr>
              <a:t> okula ait hisseden ve okulunu seven öğrenci bütün okul hayatı boyunca daha mutlu ve başarılı olabilir.</a:t>
            </a:r>
          </a:p>
        </p:txBody>
      </p:sp>
    </p:spTree>
    <p:extLst>
      <p:ext uri="{BB962C8B-B14F-4D97-AF65-F5344CB8AC3E}">
        <p14:creationId xmlns:p14="http://schemas.microsoft.com/office/powerpoint/2010/main" val="120428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06A95D-5CFF-41E5-9811-8B460D44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tr-TR" sz="4800" dirty="0"/>
              <a:t>Öğrencilerle Yapılacak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03A3B4-41BE-49A0-867A-421A8998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405270"/>
            <a:ext cx="4530898" cy="383368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Okula başlayan öğrencilere ‘Oryantasyon ‘çalışmalarını planlanıp uygulanmalıdır. Bu çalışmalar öğrencilerin okula alışmasını kolaylaştırır.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Zor durumda kimlerden , nasıl yardım alabileceği konusunda  bilgi vermek endişelerini azaltacaktır.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/>
              <a:t>Daha kolay uyum sağlamaları için okulu tanıtıcı </a:t>
            </a:r>
            <a:r>
              <a:rPr lang="tr-TR" sz="2000" dirty="0" err="1"/>
              <a:t>çalışmalar,küçük</a:t>
            </a:r>
            <a:r>
              <a:rPr lang="tr-TR" sz="2000" dirty="0"/>
              <a:t> partiler ve oyunlu etkinlikler düzenlenebilir.</a:t>
            </a:r>
          </a:p>
        </p:txBody>
      </p:sp>
      <p:pic>
        <p:nvPicPr>
          <p:cNvPr id="6" name="Resim 5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6141A58F-D502-408E-993A-1F47545A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948269"/>
            <a:ext cx="5150277" cy="27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2761</Words>
  <Application>Microsoft Office PowerPoint</Application>
  <PresentationFormat>Geniş ekran</PresentationFormat>
  <Paragraphs>273</Paragraphs>
  <Slides>52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1" baseType="lpstr">
      <vt:lpstr>Arial</vt:lpstr>
      <vt:lpstr>Arial Unicode MS</vt:lpstr>
      <vt:lpstr>Calibri</vt:lpstr>
      <vt:lpstr>Calibri Light</vt:lpstr>
      <vt:lpstr>Comic Sans MS</vt:lpstr>
      <vt:lpstr>Maiandra GD</vt:lpstr>
      <vt:lpstr>Times New Roman</vt:lpstr>
      <vt:lpstr>Wingdings</vt:lpstr>
      <vt:lpstr>Office Teması</vt:lpstr>
      <vt:lpstr>ÇOCUK VE GENÇLERDE  UYUM VE  DAVRANIŞ SORUNLARI</vt:lpstr>
      <vt:lpstr>Çocuklarda Uyum ve Davranış Sorunları</vt:lpstr>
      <vt:lpstr>PowerPoint Sunusu</vt:lpstr>
      <vt:lpstr>Çocuklarda Uyum ve Davranış Bozuklukları Nasıl Anlaşılır?</vt:lpstr>
      <vt:lpstr>PowerPoint Sunusu</vt:lpstr>
      <vt:lpstr>Çocuklarda Uyum ve Davranış Bozuklukları Neden Görülür?</vt:lpstr>
      <vt:lpstr>Okula Başlayan Çocuklarda Ayrılık Kaygısı </vt:lpstr>
      <vt:lpstr>PowerPoint Sunusu</vt:lpstr>
      <vt:lpstr>Öğrencilerle Yapılacak Çalışmalar</vt:lpstr>
      <vt:lpstr>  Öğretmenlerle Yapılacak Çalışmalar </vt:lpstr>
      <vt:lpstr> Velilerle  Yapılacak Çalışmalar </vt:lpstr>
      <vt:lpstr>Tırnak Yeme ve Parmak Emme</vt:lpstr>
      <vt:lpstr>Öğrencilerle Yapılacak Çalışmalar</vt:lpstr>
      <vt:lpstr> Öğretmenlerle Yapılacak Çalışmalar </vt:lpstr>
      <vt:lpstr>Velilerle  Yapılacak Çalışmalar</vt:lpstr>
      <vt:lpstr>SAÇ YOLMA(TRİKOTİLLOMANİ)</vt:lpstr>
      <vt:lpstr>ENÜREZİS VE ENKOPREZİS</vt:lpstr>
      <vt:lpstr>Öğrencilerle Yapılacak Çalışmalar</vt:lpstr>
      <vt:lpstr>Velilerle  Yapılacak Çalışmalar</vt:lpstr>
      <vt:lpstr>YALAN SÖYLEME</vt:lpstr>
      <vt:lpstr>Yalan Söylemesinin Nedenleri</vt:lpstr>
      <vt:lpstr>Öğrencilerle Yapılacak Çalışmalar</vt:lpstr>
      <vt:lpstr>Velilerle  Yapılacak Çalışmalar</vt:lpstr>
      <vt:lpstr>ÇALMA DAVRANIŞI</vt:lpstr>
      <vt:lpstr>Öğrencilerle Yapılabilecek Çalışmalar</vt:lpstr>
      <vt:lpstr>Velilerle Yapılacak Çalışmalar</vt:lpstr>
      <vt:lpstr>Dikkat Eksikliği ve Hiperaktivite Bozukluğu</vt:lpstr>
      <vt:lpstr>PowerPoint Sunusu</vt:lpstr>
      <vt:lpstr>DEHB Öğrencim Var.Ne Yapmalıyım?</vt:lpstr>
      <vt:lpstr>Velilerle Yapılacak Çalışmalar</vt:lpstr>
      <vt:lpstr>PowerPoint Sunusu</vt:lpstr>
      <vt:lpstr>KEKEMELİK</vt:lpstr>
      <vt:lpstr>PowerPoint Sunusu</vt:lpstr>
      <vt:lpstr>PowerPoint Sunusu</vt:lpstr>
      <vt:lpstr>Akran Zorbalığı</vt:lpstr>
      <vt:lpstr>Saldırganlık ve Öfke Problemleri</vt:lpstr>
      <vt:lpstr>  Saldırganlık ve Öfke Problemi Yaşayan Öğrencilere Yönelik Çalışmalar</vt:lpstr>
      <vt:lpstr>Velilerle Yapabilecek Çalışmalar</vt:lpstr>
      <vt:lpstr>Boşanmış ve Parçalanmış Aile</vt:lpstr>
      <vt:lpstr>Öğrencilerle Yapılacak Çalışmalar</vt:lpstr>
      <vt:lpstr>Velilerle Yapılacak Çalışmalar</vt:lpstr>
      <vt:lpstr>Madde Bağımlılığı</vt:lpstr>
      <vt:lpstr>Öğrencilere Yönelik Çalışmalar</vt:lpstr>
      <vt:lpstr>SİBER  ZORBALIK</vt:lpstr>
      <vt:lpstr>Öğrencilere Yönelik Çalışmalar</vt:lpstr>
      <vt:lpstr>Motivasyon Sorunları</vt:lpstr>
      <vt:lpstr>Öğrencilerin Motivasyonu Artırmak İçin Yapılacak Çalışmalar</vt:lpstr>
      <vt:lpstr>SINAV KAYGISI</vt:lpstr>
      <vt:lpstr> Sınav Kaygısının Nedenleri </vt:lpstr>
      <vt:lpstr>Öğrencilerle Yapılacak Çalışmalar</vt:lpstr>
      <vt:lpstr>Velilerle Yapılacak Çalışmalar</vt:lpstr>
      <vt:lpstr>Dinlediğiniz için teşekkür ederiz.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FTM</dc:creator>
  <cp:lastModifiedBy>FATMA NARİN</cp:lastModifiedBy>
  <cp:revision>27</cp:revision>
  <dcterms:created xsi:type="dcterms:W3CDTF">2022-04-11T10:15:33Z</dcterms:created>
  <dcterms:modified xsi:type="dcterms:W3CDTF">2022-12-14T11:26:28Z</dcterms:modified>
</cp:coreProperties>
</file>