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12" r:id="rId3"/>
    <p:sldId id="420" r:id="rId4"/>
    <p:sldId id="421" r:id="rId5"/>
    <p:sldId id="413" r:id="rId6"/>
    <p:sldId id="414" r:id="rId7"/>
    <p:sldId id="415" r:id="rId8"/>
    <p:sldId id="416" r:id="rId9"/>
    <p:sldId id="422" r:id="rId10"/>
    <p:sldId id="419" r:id="rId11"/>
    <p:sldId id="417" r:id="rId12"/>
    <p:sldId id="423" r:id="rId13"/>
    <p:sldId id="350" r:id="rId14"/>
    <p:sldId id="351" r:id="rId15"/>
    <p:sldId id="352" r:id="rId16"/>
    <p:sldId id="353" r:id="rId17"/>
    <p:sldId id="354" r:id="rId18"/>
    <p:sldId id="355" r:id="rId19"/>
    <p:sldId id="356" r:id="rId20"/>
    <p:sldId id="365" r:id="rId21"/>
    <p:sldId id="379" r:id="rId22"/>
    <p:sldId id="366" r:id="rId23"/>
    <p:sldId id="364" r:id="rId24"/>
    <p:sldId id="424" r:id="rId25"/>
    <p:sldId id="425" r:id="rId26"/>
  </p:sldIdLst>
  <p:sldSz cx="13682663" cy="7696200"/>
  <p:notesSz cx="9144000" cy="6858000"/>
  <p:defaultTextStyle>
    <a:defPPr>
      <a:defRPr lang="tr-T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424" userDrawn="1">
          <p15:clr>
            <a:srgbClr val="A4A3A4"/>
          </p15:clr>
        </p15:guide>
        <p15:guide id="2" pos="43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0000FF"/>
    <a:srgbClr val="CC66FF"/>
    <a:srgbClr val="3366FF"/>
    <a:srgbClr val="0033CC"/>
    <a:srgbClr val="FF66FF"/>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576" y="72"/>
      </p:cViewPr>
      <p:guideLst>
        <p:guide orient="horz" pos="2424"/>
        <p:guide pos="43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905786" y="2821941"/>
            <a:ext cx="10005446" cy="2539343"/>
          </a:xfrm>
        </p:spPr>
        <p:txBody>
          <a:bodyPr anchor="b">
            <a:normAutofit/>
          </a:bodyPr>
          <a:lstStyle>
            <a:lvl1pPr>
              <a:defRPr sz="6060"/>
            </a:lvl1pPr>
          </a:lstStyle>
          <a:p>
            <a:r>
              <a:rPr lang="tr-TR" smtClean="0"/>
              <a:t>Asıl başlık stili için tıklatın</a:t>
            </a:r>
            <a:endParaRPr lang="en-US" dirty="0"/>
          </a:p>
        </p:txBody>
      </p:sp>
      <p:sp>
        <p:nvSpPr>
          <p:cNvPr id="3" name="Subtitle 2"/>
          <p:cNvSpPr>
            <a:spLocks noGrp="1"/>
          </p:cNvSpPr>
          <p:nvPr>
            <p:ph type="subTitle" idx="1"/>
          </p:nvPr>
        </p:nvSpPr>
        <p:spPr>
          <a:xfrm>
            <a:off x="2905786" y="5361281"/>
            <a:ext cx="10005446" cy="1263940"/>
          </a:xfrm>
        </p:spPr>
        <p:txBody>
          <a:bodyPr anchor="t"/>
          <a:lstStyle>
            <a:lvl1pPr marL="0" indent="0" algn="l">
              <a:buNone/>
              <a:defRPr>
                <a:solidFill>
                  <a:schemeClr val="tx1">
                    <a:lumMod val="65000"/>
                    <a:lumOff val="35000"/>
                  </a:schemeClr>
                </a:solidFill>
              </a:defRPr>
            </a:lvl1pPr>
            <a:lvl2pPr marL="513070" indent="0" algn="ctr">
              <a:buNone/>
              <a:defRPr>
                <a:solidFill>
                  <a:schemeClr val="tx1">
                    <a:tint val="75000"/>
                  </a:schemeClr>
                </a:solidFill>
              </a:defRPr>
            </a:lvl2pPr>
            <a:lvl3pPr marL="1026140" indent="0" algn="ctr">
              <a:buNone/>
              <a:defRPr>
                <a:solidFill>
                  <a:schemeClr val="tx1">
                    <a:tint val="75000"/>
                  </a:schemeClr>
                </a:solidFill>
              </a:defRPr>
            </a:lvl3pPr>
            <a:lvl4pPr marL="1539210" indent="0" algn="ctr">
              <a:buNone/>
              <a:defRPr>
                <a:solidFill>
                  <a:schemeClr val="tx1">
                    <a:tint val="75000"/>
                  </a:schemeClr>
                </a:solidFill>
              </a:defRPr>
            </a:lvl4pPr>
            <a:lvl5pPr marL="2052279" indent="0" algn="ctr">
              <a:buNone/>
              <a:defRPr>
                <a:solidFill>
                  <a:schemeClr val="tx1">
                    <a:tint val="75000"/>
                  </a:schemeClr>
                </a:solidFill>
              </a:defRPr>
            </a:lvl5pPr>
            <a:lvl6pPr marL="2565349" indent="0" algn="ctr">
              <a:buNone/>
              <a:defRPr>
                <a:solidFill>
                  <a:schemeClr val="tx1">
                    <a:tint val="75000"/>
                  </a:schemeClr>
                </a:solidFill>
              </a:defRPr>
            </a:lvl6pPr>
            <a:lvl7pPr marL="3078419" indent="0" algn="ctr">
              <a:buNone/>
              <a:defRPr>
                <a:solidFill>
                  <a:schemeClr val="tx1">
                    <a:tint val="75000"/>
                  </a:schemeClr>
                </a:solidFill>
              </a:defRPr>
            </a:lvl7pPr>
            <a:lvl8pPr marL="3591489" indent="0" algn="ctr">
              <a:buNone/>
              <a:defRPr>
                <a:solidFill>
                  <a:schemeClr val="tx1">
                    <a:tint val="75000"/>
                  </a:schemeClr>
                </a:solidFill>
              </a:defRPr>
            </a:lvl8pPr>
            <a:lvl9pPr marL="4104559"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7" name="Freeform 6"/>
          <p:cNvSpPr/>
          <p:nvPr/>
        </p:nvSpPr>
        <p:spPr bwMode="auto">
          <a:xfrm>
            <a:off x="0" y="4852276"/>
            <a:ext cx="1957963" cy="873750"/>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96835" y="5083151"/>
            <a:ext cx="875106" cy="409751"/>
          </a:xfrm>
        </p:spPr>
        <p:txBody>
          <a:bodyPr/>
          <a:lstStyle/>
          <a:p>
            <a:fld id="{E6CE3314-E96B-41C6-ACD1-878AA13402F4}" type="slidenum">
              <a:rPr lang="tr-TR" altLang="tr-TR" smtClean="0"/>
              <a:pPr/>
              <a:t>‹#›</a:t>
            </a:fld>
            <a:endParaRPr lang="tr-TR" altLang="tr-TR"/>
          </a:p>
        </p:txBody>
      </p:sp>
    </p:spTree>
    <p:extLst>
      <p:ext uri="{BB962C8B-B14F-4D97-AF65-F5344CB8AC3E}">
        <p14:creationId xmlns:p14="http://schemas.microsoft.com/office/powerpoint/2010/main" val="92322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905784" y="684106"/>
            <a:ext cx="10005446" cy="3498012"/>
          </a:xfrm>
        </p:spPr>
        <p:txBody>
          <a:bodyPr anchor="ctr">
            <a:normAutofit/>
          </a:bodyPr>
          <a:lstStyle>
            <a:lvl1pPr algn="l">
              <a:defRPr sz="5387"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905784" y="4886207"/>
            <a:ext cx="10005446" cy="1746025"/>
          </a:xfrm>
        </p:spPr>
        <p:txBody>
          <a:bodyPr anchor="ctr">
            <a:normAutofit/>
          </a:bodyPr>
          <a:lstStyle>
            <a:lvl1pPr marL="0" indent="0" algn="l">
              <a:buNone/>
              <a:defRPr sz="2020">
                <a:solidFill>
                  <a:schemeClr val="tx1">
                    <a:lumMod val="65000"/>
                    <a:lumOff val="35000"/>
                  </a:schemeClr>
                </a:solidFill>
              </a:defRPr>
            </a:lvl1pPr>
            <a:lvl2pPr marL="513070" indent="0">
              <a:buNone/>
              <a:defRPr sz="2020">
                <a:solidFill>
                  <a:schemeClr val="tx1">
                    <a:tint val="75000"/>
                  </a:schemeClr>
                </a:solidFill>
              </a:defRPr>
            </a:lvl2pPr>
            <a:lvl3pPr marL="1026140" indent="0">
              <a:buNone/>
              <a:defRPr sz="1796">
                <a:solidFill>
                  <a:schemeClr val="tx1">
                    <a:tint val="75000"/>
                  </a:schemeClr>
                </a:solidFill>
              </a:defRPr>
            </a:lvl3pPr>
            <a:lvl4pPr marL="1539210" indent="0">
              <a:buNone/>
              <a:defRPr sz="1571">
                <a:solidFill>
                  <a:schemeClr val="tx1">
                    <a:tint val="75000"/>
                  </a:schemeClr>
                </a:solidFill>
              </a:defRPr>
            </a:lvl4pPr>
            <a:lvl5pPr marL="2052279" indent="0">
              <a:buNone/>
              <a:defRPr sz="1571">
                <a:solidFill>
                  <a:schemeClr val="tx1">
                    <a:tint val="75000"/>
                  </a:schemeClr>
                </a:solidFill>
              </a:defRPr>
            </a:lvl5pPr>
            <a:lvl6pPr marL="2565349" indent="0">
              <a:buNone/>
              <a:defRPr sz="1571">
                <a:solidFill>
                  <a:schemeClr val="tx1">
                    <a:tint val="75000"/>
                  </a:schemeClr>
                </a:solidFill>
              </a:defRPr>
            </a:lvl6pPr>
            <a:lvl7pPr marL="3078419" indent="0">
              <a:buNone/>
              <a:defRPr sz="1571">
                <a:solidFill>
                  <a:schemeClr val="tx1">
                    <a:tint val="75000"/>
                  </a:schemeClr>
                </a:solidFill>
              </a:defRPr>
            </a:lvl7pPr>
            <a:lvl8pPr marL="3591489" indent="0">
              <a:buNone/>
              <a:defRPr sz="1571">
                <a:solidFill>
                  <a:schemeClr val="tx1">
                    <a:tint val="75000"/>
                  </a:schemeClr>
                </a:solidFill>
              </a:defRPr>
            </a:lvl8pPr>
            <a:lvl9pPr marL="4104559" indent="0">
              <a:buNone/>
              <a:defRPr sz="1571">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9" name="Freeform 11"/>
          <p:cNvSpPr/>
          <p:nvPr/>
        </p:nvSpPr>
        <p:spPr bwMode="auto">
          <a:xfrm flipV="1">
            <a:off x="-4700" y="3566619"/>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96835" y="3640646"/>
            <a:ext cx="875106" cy="409751"/>
          </a:xfrm>
        </p:spPr>
        <p:txBody>
          <a:bodyPr/>
          <a:lstStyle/>
          <a:p>
            <a:fld id="{56F3C12D-FB62-4E2C-B7F4-1A63AFA6A5E9}" type="slidenum">
              <a:rPr lang="tr-TR" altLang="tr-TR" smtClean="0"/>
              <a:pPr/>
              <a:t>‹#›</a:t>
            </a:fld>
            <a:endParaRPr lang="tr-TR" altLang="tr-TR"/>
          </a:p>
        </p:txBody>
      </p:sp>
    </p:spTree>
    <p:extLst>
      <p:ext uri="{BB962C8B-B14F-4D97-AF65-F5344CB8AC3E}">
        <p14:creationId xmlns:p14="http://schemas.microsoft.com/office/powerpoint/2010/main" val="248643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3198400" y="684107"/>
            <a:ext cx="9420215" cy="3249507"/>
          </a:xfrm>
        </p:spPr>
        <p:txBody>
          <a:bodyPr anchor="ctr">
            <a:normAutofit/>
          </a:bodyPr>
          <a:lstStyle>
            <a:lvl1pPr algn="l">
              <a:defRPr sz="5387"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675433" y="3933613"/>
            <a:ext cx="8458016" cy="427567"/>
          </a:xfrm>
        </p:spPr>
        <p:txBody>
          <a:bodyPr anchor="ctr">
            <a:noAutofit/>
          </a:bodyPr>
          <a:lstStyle>
            <a:lvl1pPr marL="0" indent="0">
              <a:buFontTx/>
              <a:buNone/>
              <a:defRPr sz="1796">
                <a:solidFill>
                  <a:schemeClr val="tx1">
                    <a:lumMod val="50000"/>
                    <a:lumOff val="50000"/>
                  </a:schemeClr>
                </a:solidFill>
              </a:defRPr>
            </a:lvl1pPr>
            <a:lvl2pPr marL="513070" indent="0">
              <a:buFontTx/>
              <a:buNone/>
              <a:defRPr/>
            </a:lvl2pPr>
            <a:lvl3pPr marL="1026140" indent="0">
              <a:buFontTx/>
              <a:buNone/>
              <a:defRPr/>
            </a:lvl3pPr>
            <a:lvl4pPr marL="1539210" indent="0">
              <a:buFontTx/>
              <a:buNone/>
              <a:defRPr/>
            </a:lvl4pPr>
            <a:lvl5pPr marL="2052279"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905784" y="4886207"/>
            <a:ext cx="10005446" cy="1746025"/>
          </a:xfrm>
        </p:spPr>
        <p:txBody>
          <a:bodyPr anchor="ctr">
            <a:normAutofit/>
          </a:bodyPr>
          <a:lstStyle>
            <a:lvl1pPr marL="0" indent="0" algn="l">
              <a:buNone/>
              <a:defRPr sz="2020">
                <a:solidFill>
                  <a:schemeClr val="tx1">
                    <a:lumMod val="65000"/>
                    <a:lumOff val="35000"/>
                  </a:schemeClr>
                </a:solidFill>
              </a:defRPr>
            </a:lvl1pPr>
            <a:lvl2pPr marL="513070" indent="0">
              <a:buNone/>
              <a:defRPr sz="2020">
                <a:solidFill>
                  <a:schemeClr val="tx1">
                    <a:tint val="75000"/>
                  </a:schemeClr>
                </a:solidFill>
              </a:defRPr>
            </a:lvl2pPr>
            <a:lvl3pPr marL="1026140" indent="0">
              <a:buNone/>
              <a:defRPr sz="1796">
                <a:solidFill>
                  <a:schemeClr val="tx1">
                    <a:tint val="75000"/>
                  </a:schemeClr>
                </a:solidFill>
              </a:defRPr>
            </a:lvl3pPr>
            <a:lvl4pPr marL="1539210" indent="0">
              <a:buNone/>
              <a:defRPr sz="1571">
                <a:solidFill>
                  <a:schemeClr val="tx1">
                    <a:tint val="75000"/>
                  </a:schemeClr>
                </a:solidFill>
              </a:defRPr>
            </a:lvl4pPr>
            <a:lvl5pPr marL="2052279" indent="0">
              <a:buNone/>
              <a:defRPr sz="1571">
                <a:solidFill>
                  <a:schemeClr val="tx1">
                    <a:tint val="75000"/>
                  </a:schemeClr>
                </a:solidFill>
              </a:defRPr>
            </a:lvl5pPr>
            <a:lvl6pPr marL="2565349" indent="0">
              <a:buNone/>
              <a:defRPr sz="1571">
                <a:solidFill>
                  <a:schemeClr val="tx1">
                    <a:tint val="75000"/>
                  </a:schemeClr>
                </a:solidFill>
              </a:defRPr>
            </a:lvl6pPr>
            <a:lvl7pPr marL="3078419" indent="0">
              <a:buNone/>
              <a:defRPr sz="1571">
                <a:solidFill>
                  <a:schemeClr val="tx1">
                    <a:tint val="75000"/>
                  </a:schemeClr>
                </a:solidFill>
              </a:defRPr>
            </a:lvl7pPr>
            <a:lvl8pPr marL="3591489" indent="0">
              <a:buNone/>
              <a:defRPr sz="1571">
                <a:solidFill>
                  <a:schemeClr val="tx1">
                    <a:tint val="75000"/>
                  </a:schemeClr>
                </a:solidFill>
              </a:defRPr>
            </a:lvl8pPr>
            <a:lvl9pPr marL="4104559" indent="0">
              <a:buNone/>
              <a:defRPr sz="1571">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11" name="Freeform 11"/>
          <p:cNvSpPr/>
          <p:nvPr/>
        </p:nvSpPr>
        <p:spPr bwMode="auto">
          <a:xfrm flipV="1">
            <a:off x="-4700" y="3566619"/>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96835" y="3640646"/>
            <a:ext cx="875106" cy="409751"/>
          </a:xfrm>
        </p:spPr>
        <p:txBody>
          <a:bodyPr/>
          <a:lstStyle/>
          <a:p>
            <a:fld id="{56F3C12D-FB62-4E2C-B7F4-1A63AFA6A5E9}" type="slidenum">
              <a:rPr lang="tr-TR" altLang="tr-TR" smtClean="0"/>
              <a:pPr/>
              <a:t>‹#›</a:t>
            </a:fld>
            <a:endParaRPr lang="tr-TR" altLang="tr-TR"/>
          </a:p>
        </p:txBody>
      </p:sp>
      <p:sp>
        <p:nvSpPr>
          <p:cNvPr id="14" name="TextBox 13"/>
          <p:cNvSpPr txBox="1"/>
          <p:nvPr/>
        </p:nvSpPr>
        <p:spPr>
          <a:xfrm>
            <a:off x="2769361" y="727205"/>
            <a:ext cx="684133" cy="656249"/>
          </a:xfrm>
          <a:prstGeom prst="rect">
            <a:avLst/>
          </a:prstGeom>
        </p:spPr>
        <p:txBody>
          <a:bodyPr vert="horz" lIns="102616" tIns="51308" rIns="102616" bIns="51308" rtlCol="0" anchor="ctr">
            <a:noAutofit/>
          </a:bodyPr>
          <a:lstStyle/>
          <a:p>
            <a:pPr lvl="0"/>
            <a:r>
              <a:rPr lang="en-US" sz="8978" baseline="0" dirty="0">
                <a:ln w="3175" cmpd="sng">
                  <a:noFill/>
                </a:ln>
                <a:solidFill>
                  <a:schemeClr val="accent1"/>
                </a:solidFill>
                <a:effectLst/>
                <a:latin typeface="Arial"/>
              </a:rPr>
              <a:t>“</a:t>
            </a:r>
          </a:p>
        </p:txBody>
      </p:sp>
      <p:sp>
        <p:nvSpPr>
          <p:cNvPr id="15" name="TextBox 14"/>
          <p:cNvSpPr txBox="1"/>
          <p:nvPr/>
        </p:nvSpPr>
        <p:spPr>
          <a:xfrm>
            <a:off x="12473817" y="3260399"/>
            <a:ext cx="684133" cy="656249"/>
          </a:xfrm>
          <a:prstGeom prst="rect">
            <a:avLst/>
          </a:prstGeom>
        </p:spPr>
        <p:txBody>
          <a:bodyPr vert="horz" lIns="102616" tIns="51308" rIns="102616" bIns="51308" rtlCol="0" anchor="ctr">
            <a:noAutofit/>
          </a:bodyPr>
          <a:lstStyle/>
          <a:p>
            <a:pPr lvl="0"/>
            <a:r>
              <a:rPr lang="en-US" sz="897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3224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905785" y="2736427"/>
            <a:ext cx="10005447" cy="3057882"/>
          </a:xfrm>
        </p:spPr>
        <p:txBody>
          <a:bodyPr anchor="b">
            <a:normAutofit/>
          </a:bodyPr>
          <a:lstStyle>
            <a:lvl1pPr algn="l">
              <a:defRPr sz="5387"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905785" y="5814907"/>
            <a:ext cx="10005447" cy="8187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9" name="Freeform 11"/>
          <p:cNvSpPr/>
          <p:nvPr/>
        </p:nvSpPr>
        <p:spPr bwMode="auto">
          <a:xfrm flipV="1">
            <a:off x="-4700" y="5512047"/>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96835" y="5592132"/>
            <a:ext cx="875106" cy="409751"/>
          </a:xfrm>
        </p:spPr>
        <p:txBody>
          <a:bodyPr/>
          <a:lstStyle/>
          <a:p>
            <a:fld id="{56F3C12D-FB62-4E2C-B7F4-1A63AFA6A5E9}" type="slidenum">
              <a:rPr lang="tr-TR" altLang="tr-TR" smtClean="0"/>
              <a:pPr/>
              <a:t>‹#›</a:t>
            </a:fld>
            <a:endParaRPr lang="tr-TR" altLang="tr-TR"/>
          </a:p>
        </p:txBody>
      </p:sp>
    </p:spTree>
    <p:extLst>
      <p:ext uri="{BB962C8B-B14F-4D97-AF65-F5344CB8AC3E}">
        <p14:creationId xmlns:p14="http://schemas.microsoft.com/office/powerpoint/2010/main" val="2914780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3198400" y="684107"/>
            <a:ext cx="9420215" cy="3249507"/>
          </a:xfrm>
        </p:spPr>
        <p:txBody>
          <a:bodyPr anchor="ctr">
            <a:normAutofit/>
          </a:bodyPr>
          <a:lstStyle>
            <a:lvl1pPr algn="l">
              <a:defRPr sz="5387"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905784" y="4874260"/>
            <a:ext cx="10005447" cy="940647"/>
          </a:xfrm>
        </p:spPr>
        <p:txBody>
          <a:bodyPr anchor="b">
            <a:noAutofit/>
          </a:bodyPr>
          <a:lstStyle>
            <a:lvl1pPr marL="0" indent="0">
              <a:buFontTx/>
              <a:buNone/>
              <a:defRPr sz="2693">
                <a:solidFill>
                  <a:schemeClr val="accent1"/>
                </a:solidFill>
              </a:defRPr>
            </a:lvl1pPr>
            <a:lvl2pPr marL="513070" indent="0">
              <a:buFontTx/>
              <a:buNone/>
              <a:defRPr/>
            </a:lvl2pPr>
            <a:lvl3pPr marL="1026140" indent="0">
              <a:buFontTx/>
              <a:buNone/>
              <a:defRPr/>
            </a:lvl3pPr>
            <a:lvl4pPr marL="1539210" indent="0">
              <a:buFontTx/>
              <a:buNone/>
              <a:defRPr/>
            </a:lvl4pPr>
            <a:lvl5pPr marL="2052279"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905785" y="5814907"/>
            <a:ext cx="10005447" cy="8187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11" name="Freeform 11"/>
          <p:cNvSpPr/>
          <p:nvPr/>
        </p:nvSpPr>
        <p:spPr bwMode="auto">
          <a:xfrm flipV="1">
            <a:off x="-4700" y="5512047"/>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96835" y="5592132"/>
            <a:ext cx="875106" cy="409751"/>
          </a:xfrm>
        </p:spPr>
        <p:txBody>
          <a:bodyPr/>
          <a:lstStyle/>
          <a:p>
            <a:fld id="{56F3C12D-FB62-4E2C-B7F4-1A63AFA6A5E9}" type="slidenum">
              <a:rPr lang="tr-TR" altLang="tr-TR" smtClean="0"/>
              <a:pPr/>
              <a:t>‹#›</a:t>
            </a:fld>
            <a:endParaRPr lang="tr-TR" altLang="tr-TR"/>
          </a:p>
        </p:txBody>
      </p:sp>
      <p:sp>
        <p:nvSpPr>
          <p:cNvPr id="17" name="TextBox 16"/>
          <p:cNvSpPr txBox="1"/>
          <p:nvPr/>
        </p:nvSpPr>
        <p:spPr>
          <a:xfrm>
            <a:off x="2769361" y="727205"/>
            <a:ext cx="684133" cy="656249"/>
          </a:xfrm>
          <a:prstGeom prst="rect">
            <a:avLst/>
          </a:prstGeom>
        </p:spPr>
        <p:txBody>
          <a:bodyPr vert="horz" lIns="102616" tIns="51308" rIns="102616" bIns="51308" rtlCol="0" anchor="ctr">
            <a:noAutofit/>
          </a:bodyPr>
          <a:lstStyle/>
          <a:p>
            <a:pPr lvl="0"/>
            <a:r>
              <a:rPr lang="en-US" sz="8978" baseline="0" dirty="0">
                <a:ln w="3175" cmpd="sng">
                  <a:noFill/>
                </a:ln>
                <a:solidFill>
                  <a:schemeClr val="accent1"/>
                </a:solidFill>
                <a:effectLst/>
                <a:latin typeface="Arial"/>
              </a:rPr>
              <a:t>“</a:t>
            </a:r>
          </a:p>
        </p:txBody>
      </p:sp>
      <p:sp>
        <p:nvSpPr>
          <p:cNvPr id="18" name="TextBox 17"/>
          <p:cNvSpPr txBox="1"/>
          <p:nvPr/>
        </p:nvSpPr>
        <p:spPr>
          <a:xfrm>
            <a:off x="12473817" y="3260399"/>
            <a:ext cx="684133" cy="656249"/>
          </a:xfrm>
          <a:prstGeom prst="rect">
            <a:avLst/>
          </a:prstGeom>
        </p:spPr>
        <p:txBody>
          <a:bodyPr vert="horz" lIns="102616" tIns="51308" rIns="102616" bIns="51308" rtlCol="0" anchor="ctr">
            <a:noAutofit/>
          </a:bodyPr>
          <a:lstStyle/>
          <a:p>
            <a:pPr lvl="0"/>
            <a:r>
              <a:rPr lang="en-US" sz="897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7188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905784" y="704090"/>
            <a:ext cx="10005446" cy="3232022"/>
          </a:xfrm>
        </p:spPr>
        <p:txBody>
          <a:bodyPr anchor="ctr">
            <a:normAutofit/>
          </a:bodyPr>
          <a:lstStyle>
            <a:lvl1pPr algn="l">
              <a:defRPr sz="5387"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905784" y="4874260"/>
            <a:ext cx="10005447" cy="940647"/>
          </a:xfrm>
        </p:spPr>
        <p:txBody>
          <a:bodyPr anchor="b">
            <a:noAutofit/>
          </a:bodyPr>
          <a:lstStyle>
            <a:lvl1pPr marL="0" indent="0">
              <a:buFontTx/>
              <a:buNone/>
              <a:defRPr sz="2693">
                <a:solidFill>
                  <a:schemeClr val="accent1"/>
                </a:solidFill>
              </a:defRPr>
            </a:lvl1pPr>
            <a:lvl2pPr marL="513070" indent="0">
              <a:buFontTx/>
              <a:buNone/>
              <a:defRPr/>
            </a:lvl2pPr>
            <a:lvl3pPr marL="1026140" indent="0">
              <a:buFontTx/>
              <a:buNone/>
              <a:defRPr/>
            </a:lvl3pPr>
            <a:lvl4pPr marL="1539210" indent="0">
              <a:buFontTx/>
              <a:buNone/>
              <a:defRPr/>
            </a:lvl4pPr>
            <a:lvl5pPr marL="2052279"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905785" y="5814907"/>
            <a:ext cx="10005447" cy="8187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9" name="Freeform 11"/>
          <p:cNvSpPr/>
          <p:nvPr/>
        </p:nvSpPr>
        <p:spPr bwMode="auto">
          <a:xfrm flipV="1">
            <a:off x="-4700" y="5512047"/>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96835" y="5592132"/>
            <a:ext cx="875106" cy="409751"/>
          </a:xfrm>
        </p:spPr>
        <p:txBody>
          <a:bodyPr/>
          <a:lstStyle/>
          <a:p>
            <a:fld id="{56F3C12D-FB62-4E2C-B7F4-1A63AFA6A5E9}" type="slidenum">
              <a:rPr lang="tr-TR" altLang="tr-TR" smtClean="0"/>
              <a:pPr/>
              <a:t>‹#›</a:t>
            </a:fld>
            <a:endParaRPr lang="tr-TR" altLang="tr-TR"/>
          </a:p>
        </p:txBody>
      </p:sp>
    </p:spTree>
    <p:extLst>
      <p:ext uri="{BB962C8B-B14F-4D97-AF65-F5344CB8AC3E}">
        <p14:creationId xmlns:p14="http://schemas.microsoft.com/office/powerpoint/2010/main" val="3224217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8" name="Freeform 11"/>
          <p:cNvSpPr/>
          <p:nvPr/>
        </p:nvSpPr>
        <p:spPr bwMode="auto">
          <a:xfrm flipV="1">
            <a:off x="-4700" y="801688"/>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F3C12D-FB62-4E2C-B7F4-1A63AFA6A5E9}" type="slidenum">
              <a:rPr lang="tr-TR" altLang="tr-TR" smtClean="0"/>
              <a:pPr/>
              <a:t>‹#›</a:t>
            </a:fld>
            <a:endParaRPr lang="tr-TR" altLang="tr-TR"/>
          </a:p>
        </p:txBody>
      </p:sp>
    </p:spTree>
    <p:extLst>
      <p:ext uri="{BB962C8B-B14F-4D97-AF65-F5344CB8AC3E}">
        <p14:creationId xmlns:p14="http://schemas.microsoft.com/office/powerpoint/2010/main" val="3279981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31249" y="704088"/>
            <a:ext cx="2477515" cy="59296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905784" y="704088"/>
            <a:ext cx="7268915" cy="59296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8" name="Freeform 11"/>
          <p:cNvSpPr/>
          <p:nvPr/>
        </p:nvSpPr>
        <p:spPr bwMode="auto">
          <a:xfrm flipV="1">
            <a:off x="-4700" y="801688"/>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90AF46-6B1A-4C7C-A0EF-BB9859E3FED7}" type="slidenum">
              <a:rPr lang="tr-TR" altLang="tr-TR" smtClean="0"/>
              <a:pPr/>
              <a:t>‹#›</a:t>
            </a:fld>
            <a:endParaRPr lang="tr-TR" altLang="tr-TR"/>
          </a:p>
        </p:txBody>
      </p:sp>
    </p:spTree>
    <p:extLst>
      <p:ext uri="{BB962C8B-B14F-4D97-AF65-F5344CB8AC3E}">
        <p14:creationId xmlns:p14="http://schemas.microsoft.com/office/powerpoint/2010/main" val="187447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909951" y="700390"/>
            <a:ext cx="10001280" cy="1437443"/>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905784" y="2394374"/>
            <a:ext cx="10005447" cy="423933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8" name="Freeform 11"/>
          <p:cNvSpPr/>
          <p:nvPr/>
        </p:nvSpPr>
        <p:spPr bwMode="auto">
          <a:xfrm flipV="1">
            <a:off x="-4700" y="801688"/>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195C5A-69A0-465A-B969-B6EA674AAFB6}" type="slidenum">
              <a:rPr lang="tr-TR" altLang="tr-TR" smtClean="0"/>
              <a:pPr/>
              <a:t>‹#›</a:t>
            </a:fld>
            <a:endParaRPr lang="tr-TR" altLang="tr-TR"/>
          </a:p>
        </p:txBody>
      </p:sp>
    </p:spTree>
    <p:extLst>
      <p:ext uri="{BB962C8B-B14F-4D97-AF65-F5344CB8AC3E}">
        <p14:creationId xmlns:p14="http://schemas.microsoft.com/office/powerpoint/2010/main" val="299744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905784" y="2310375"/>
            <a:ext cx="10005446" cy="1648320"/>
          </a:xfrm>
        </p:spPr>
        <p:txBody>
          <a:bodyPr anchor="b"/>
          <a:lstStyle>
            <a:lvl1pPr algn="l">
              <a:defRPr sz="4489"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905784" y="3961589"/>
            <a:ext cx="10005446" cy="965560"/>
          </a:xfrm>
        </p:spPr>
        <p:txBody>
          <a:bodyPr anchor="t"/>
          <a:lstStyle>
            <a:lvl1pPr marL="0" indent="0" algn="l">
              <a:buNone/>
              <a:defRPr sz="2244">
                <a:solidFill>
                  <a:schemeClr val="tx1">
                    <a:lumMod val="65000"/>
                    <a:lumOff val="35000"/>
                  </a:schemeClr>
                </a:solidFill>
              </a:defRPr>
            </a:lvl1pPr>
            <a:lvl2pPr marL="513070" indent="0">
              <a:buNone/>
              <a:defRPr sz="2020">
                <a:solidFill>
                  <a:schemeClr val="tx1">
                    <a:tint val="75000"/>
                  </a:schemeClr>
                </a:solidFill>
              </a:defRPr>
            </a:lvl2pPr>
            <a:lvl3pPr marL="1026140" indent="0">
              <a:buNone/>
              <a:defRPr sz="1796">
                <a:solidFill>
                  <a:schemeClr val="tx1">
                    <a:tint val="75000"/>
                  </a:schemeClr>
                </a:solidFill>
              </a:defRPr>
            </a:lvl3pPr>
            <a:lvl4pPr marL="1539210" indent="0">
              <a:buNone/>
              <a:defRPr sz="1571">
                <a:solidFill>
                  <a:schemeClr val="tx1">
                    <a:tint val="75000"/>
                  </a:schemeClr>
                </a:solidFill>
              </a:defRPr>
            </a:lvl4pPr>
            <a:lvl5pPr marL="2052279" indent="0">
              <a:buNone/>
              <a:defRPr sz="1571">
                <a:solidFill>
                  <a:schemeClr val="tx1">
                    <a:tint val="75000"/>
                  </a:schemeClr>
                </a:solidFill>
              </a:defRPr>
            </a:lvl5pPr>
            <a:lvl6pPr marL="2565349" indent="0">
              <a:buNone/>
              <a:defRPr sz="1571">
                <a:solidFill>
                  <a:schemeClr val="tx1">
                    <a:tint val="75000"/>
                  </a:schemeClr>
                </a:solidFill>
              </a:defRPr>
            </a:lvl6pPr>
            <a:lvl7pPr marL="3078419" indent="0">
              <a:buNone/>
              <a:defRPr sz="1571">
                <a:solidFill>
                  <a:schemeClr val="tx1">
                    <a:tint val="75000"/>
                  </a:schemeClr>
                </a:solidFill>
              </a:defRPr>
            </a:lvl7pPr>
            <a:lvl8pPr marL="3591489" indent="0">
              <a:buNone/>
              <a:defRPr sz="1571">
                <a:solidFill>
                  <a:schemeClr val="tx1">
                    <a:tint val="75000"/>
                  </a:schemeClr>
                </a:solidFill>
              </a:defRPr>
            </a:lvl8pPr>
            <a:lvl9pPr marL="4104559" indent="0">
              <a:buNone/>
              <a:defRPr sz="1571">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9" name="Freeform 11"/>
          <p:cNvSpPr/>
          <p:nvPr/>
        </p:nvSpPr>
        <p:spPr bwMode="auto">
          <a:xfrm flipV="1">
            <a:off x="-4700" y="3566619"/>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96835" y="3640646"/>
            <a:ext cx="875106" cy="409751"/>
          </a:xfrm>
        </p:spPr>
        <p:txBody>
          <a:bodyPr/>
          <a:lstStyle/>
          <a:p>
            <a:fld id="{6F7A6D4C-0D75-4FF1-A7D5-91CBB4E9F2C5}" type="slidenum">
              <a:rPr lang="tr-TR" altLang="tr-TR" smtClean="0"/>
              <a:pPr/>
              <a:t>‹#›</a:t>
            </a:fld>
            <a:endParaRPr lang="tr-TR" altLang="tr-TR"/>
          </a:p>
        </p:txBody>
      </p:sp>
    </p:spTree>
    <p:extLst>
      <p:ext uri="{BB962C8B-B14F-4D97-AF65-F5344CB8AC3E}">
        <p14:creationId xmlns:p14="http://schemas.microsoft.com/office/powerpoint/2010/main" val="410136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905784" y="2394374"/>
            <a:ext cx="4841301" cy="423933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8069929" y="2386094"/>
            <a:ext cx="4841301" cy="423933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10" name="Freeform 11"/>
          <p:cNvSpPr/>
          <p:nvPr/>
        </p:nvSpPr>
        <p:spPr bwMode="auto">
          <a:xfrm flipV="1">
            <a:off x="-4700" y="801688"/>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96835" y="884067"/>
            <a:ext cx="875106" cy="409751"/>
          </a:xfrm>
        </p:spPr>
        <p:txBody>
          <a:bodyPr/>
          <a:lstStyle/>
          <a:p>
            <a:fld id="{423F866D-D3EB-4BF0-84DC-C3724A0D9DC0}" type="slidenum">
              <a:rPr lang="tr-TR" altLang="tr-TR" smtClean="0"/>
              <a:pPr/>
              <a:t>‹#›</a:t>
            </a:fld>
            <a:endParaRPr lang="tr-TR" altLang="tr-TR"/>
          </a:p>
        </p:txBody>
      </p:sp>
    </p:spTree>
    <p:extLst>
      <p:ext uri="{BB962C8B-B14F-4D97-AF65-F5344CB8AC3E}">
        <p14:creationId xmlns:p14="http://schemas.microsoft.com/office/powerpoint/2010/main" val="25192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298757" y="2213811"/>
            <a:ext cx="4480906" cy="646694"/>
          </a:xfrm>
        </p:spPr>
        <p:txBody>
          <a:bodyPr anchor="b">
            <a:noAutofit/>
          </a:bodyPr>
          <a:lstStyle>
            <a:lvl1pPr marL="0" indent="0">
              <a:buNone/>
              <a:defRPr sz="2693" b="0"/>
            </a:lvl1pPr>
            <a:lvl2pPr marL="513070" indent="0">
              <a:buNone/>
              <a:defRPr sz="2244" b="1"/>
            </a:lvl2pPr>
            <a:lvl3pPr marL="1026140" indent="0">
              <a:buNone/>
              <a:defRPr sz="2020" b="1"/>
            </a:lvl3pPr>
            <a:lvl4pPr marL="1539210" indent="0">
              <a:buNone/>
              <a:defRPr sz="1796" b="1"/>
            </a:lvl4pPr>
            <a:lvl5pPr marL="2052279" indent="0">
              <a:buNone/>
              <a:defRPr sz="1796" b="1"/>
            </a:lvl5pPr>
            <a:lvl6pPr marL="2565349" indent="0">
              <a:buNone/>
              <a:defRPr sz="1796" b="1"/>
            </a:lvl6pPr>
            <a:lvl7pPr marL="3078419" indent="0">
              <a:buNone/>
              <a:defRPr sz="1796" b="1"/>
            </a:lvl7pPr>
            <a:lvl8pPr marL="3591489" indent="0">
              <a:buNone/>
              <a:defRPr sz="1796" b="1"/>
            </a:lvl8pPr>
            <a:lvl9pPr marL="4104559" indent="0">
              <a:buNone/>
              <a:defRPr sz="1796" b="1"/>
            </a:lvl9pPr>
          </a:lstStyle>
          <a:p>
            <a:pPr lvl="0"/>
            <a:r>
              <a:rPr lang="tr-TR" smtClean="0"/>
              <a:t>Asıl metin stillerini düzenle</a:t>
            </a:r>
          </a:p>
        </p:txBody>
      </p:sp>
      <p:sp>
        <p:nvSpPr>
          <p:cNvPr id="4" name="Content Placeholder 3"/>
          <p:cNvSpPr>
            <a:spLocks noGrp="1"/>
          </p:cNvSpPr>
          <p:nvPr>
            <p:ph sz="half" idx="2"/>
          </p:nvPr>
        </p:nvSpPr>
        <p:spPr>
          <a:xfrm>
            <a:off x="2905784" y="2860506"/>
            <a:ext cx="4873880" cy="37640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8424432" y="2210189"/>
            <a:ext cx="4487942" cy="646694"/>
          </a:xfrm>
        </p:spPr>
        <p:txBody>
          <a:bodyPr anchor="b">
            <a:noAutofit/>
          </a:bodyPr>
          <a:lstStyle>
            <a:lvl1pPr marL="0" indent="0">
              <a:buNone/>
              <a:defRPr sz="2693" b="0"/>
            </a:lvl1pPr>
            <a:lvl2pPr marL="513070" indent="0">
              <a:buNone/>
              <a:defRPr sz="2244" b="1"/>
            </a:lvl2pPr>
            <a:lvl3pPr marL="1026140" indent="0">
              <a:buNone/>
              <a:defRPr sz="2020" b="1"/>
            </a:lvl3pPr>
            <a:lvl4pPr marL="1539210" indent="0">
              <a:buNone/>
              <a:defRPr sz="1796" b="1"/>
            </a:lvl4pPr>
            <a:lvl5pPr marL="2052279" indent="0">
              <a:buNone/>
              <a:defRPr sz="1796" b="1"/>
            </a:lvl5pPr>
            <a:lvl6pPr marL="2565349" indent="0">
              <a:buNone/>
              <a:defRPr sz="1796" b="1"/>
            </a:lvl6pPr>
            <a:lvl7pPr marL="3078419" indent="0">
              <a:buNone/>
              <a:defRPr sz="1796" b="1"/>
            </a:lvl7pPr>
            <a:lvl8pPr marL="3591489" indent="0">
              <a:buNone/>
              <a:defRPr sz="1796" b="1"/>
            </a:lvl8pPr>
            <a:lvl9pPr marL="4104559" indent="0">
              <a:buNone/>
              <a:defRPr sz="1796" b="1"/>
            </a:lvl9pPr>
          </a:lstStyle>
          <a:p>
            <a:pPr lvl="0"/>
            <a:r>
              <a:rPr lang="tr-TR" smtClean="0"/>
              <a:t>Asıl metin stillerini düzenle</a:t>
            </a:r>
          </a:p>
        </p:txBody>
      </p:sp>
      <p:sp>
        <p:nvSpPr>
          <p:cNvPr id="6" name="Content Placeholder 5"/>
          <p:cNvSpPr>
            <a:spLocks noGrp="1"/>
          </p:cNvSpPr>
          <p:nvPr>
            <p:ph sz="quarter" idx="4"/>
          </p:nvPr>
        </p:nvSpPr>
        <p:spPr>
          <a:xfrm>
            <a:off x="8043230" y="2856884"/>
            <a:ext cx="4869145" cy="37640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12" name="Freeform 11"/>
          <p:cNvSpPr/>
          <p:nvPr/>
        </p:nvSpPr>
        <p:spPr bwMode="auto">
          <a:xfrm flipV="1">
            <a:off x="-4700" y="801688"/>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96835" y="884067"/>
            <a:ext cx="875106" cy="409751"/>
          </a:xfrm>
        </p:spPr>
        <p:txBody>
          <a:bodyPr/>
          <a:lstStyle/>
          <a:p>
            <a:fld id="{CF4A5CE9-6206-41BC-8CB4-6F6E44AEA731}" type="slidenum">
              <a:rPr lang="tr-TR" altLang="tr-TR" smtClean="0"/>
              <a:pPr/>
              <a:t>‹#›</a:t>
            </a:fld>
            <a:endParaRPr lang="tr-TR" altLang="tr-TR"/>
          </a:p>
        </p:txBody>
      </p:sp>
    </p:spTree>
    <p:extLst>
      <p:ext uri="{BB962C8B-B14F-4D97-AF65-F5344CB8AC3E}">
        <p14:creationId xmlns:p14="http://schemas.microsoft.com/office/powerpoint/2010/main" val="170510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7" name="Freeform 11"/>
          <p:cNvSpPr/>
          <p:nvPr/>
        </p:nvSpPr>
        <p:spPr bwMode="auto">
          <a:xfrm flipV="1">
            <a:off x="-4700" y="801688"/>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DB22A6-3F40-4026-B1A9-2875D308B671}" type="slidenum">
              <a:rPr lang="tr-TR" altLang="tr-TR" smtClean="0"/>
              <a:pPr/>
              <a:t>‹#›</a:t>
            </a:fld>
            <a:endParaRPr lang="tr-TR" altLang="tr-TR"/>
          </a:p>
        </p:txBody>
      </p:sp>
    </p:spTree>
    <p:extLst>
      <p:ext uri="{BB962C8B-B14F-4D97-AF65-F5344CB8AC3E}">
        <p14:creationId xmlns:p14="http://schemas.microsoft.com/office/powerpoint/2010/main" val="161228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6" name="Freeform 11"/>
          <p:cNvSpPr/>
          <p:nvPr/>
        </p:nvSpPr>
        <p:spPr bwMode="auto">
          <a:xfrm flipV="1">
            <a:off x="-4700" y="801688"/>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B661CFF-6F22-4437-A7B6-65A8B0B2EEC5}" type="slidenum">
              <a:rPr lang="tr-TR" altLang="tr-TR" smtClean="0"/>
              <a:pPr/>
              <a:t>‹#›</a:t>
            </a:fld>
            <a:endParaRPr lang="tr-TR" altLang="tr-TR"/>
          </a:p>
        </p:txBody>
      </p:sp>
    </p:spTree>
    <p:extLst>
      <p:ext uri="{BB962C8B-B14F-4D97-AF65-F5344CB8AC3E}">
        <p14:creationId xmlns:p14="http://schemas.microsoft.com/office/powerpoint/2010/main" val="145876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905785" y="500610"/>
            <a:ext cx="3933764" cy="1095639"/>
          </a:xfrm>
        </p:spPr>
        <p:txBody>
          <a:bodyPr anchor="b"/>
          <a:lstStyle>
            <a:lvl1pPr algn="l">
              <a:defRPr sz="2244" b="0"/>
            </a:lvl1pPr>
          </a:lstStyle>
          <a:p>
            <a:r>
              <a:rPr lang="tr-TR" smtClean="0"/>
              <a:t>Asıl başlık stili için tıklatın</a:t>
            </a:r>
            <a:endParaRPr lang="en-US" dirty="0"/>
          </a:p>
        </p:txBody>
      </p:sp>
      <p:sp>
        <p:nvSpPr>
          <p:cNvPr id="3" name="Content Placeholder 2"/>
          <p:cNvSpPr>
            <a:spLocks noGrp="1"/>
          </p:cNvSpPr>
          <p:nvPr>
            <p:ph idx="1"/>
          </p:nvPr>
        </p:nvSpPr>
        <p:spPr>
          <a:xfrm>
            <a:off x="7096099" y="500610"/>
            <a:ext cx="5815132" cy="6076792"/>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905785" y="1793999"/>
            <a:ext cx="3933764" cy="4783400"/>
          </a:xfrm>
        </p:spPr>
        <p:txBody>
          <a:bodyPr/>
          <a:lstStyle>
            <a:lvl1pPr marL="0" indent="0">
              <a:buNone/>
              <a:defRPr sz="1571"/>
            </a:lvl1pPr>
            <a:lvl2pPr marL="513070" indent="0">
              <a:buNone/>
              <a:defRPr sz="1347"/>
            </a:lvl2pPr>
            <a:lvl3pPr marL="1026140" indent="0">
              <a:buNone/>
              <a:defRPr sz="1122"/>
            </a:lvl3pPr>
            <a:lvl4pPr marL="1539210" indent="0">
              <a:buNone/>
              <a:defRPr sz="1010"/>
            </a:lvl4pPr>
            <a:lvl5pPr marL="2052279" indent="0">
              <a:buNone/>
              <a:defRPr sz="1010"/>
            </a:lvl5pPr>
            <a:lvl6pPr marL="2565349" indent="0">
              <a:buNone/>
              <a:defRPr sz="1010"/>
            </a:lvl6pPr>
            <a:lvl7pPr marL="3078419" indent="0">
              <a:buNone/>
              <a:defRPr sz="1010"/>
            </a:lvl7pPr>
            <a:lvl8pPr marL="3591489" indent="0">
              <a:buNone/>
              <a:defRPr sz="1010"/>
            </a:lvl8pPr>
            <a:lvl9pPr marL="4104559" indent="0">
              <a:buNone/>
              <a:defRPr sz="101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9" name="Freeform 11"/>
          <p:cNvSpPr/>
          <p:nvPr/>
        </p:nvSpPr>
        <p:spPr bwMode="auto">
          <a:xfrm flipV="1">
            <a:off x="-4700" y="801688"/>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073D654-FC0F-46C3-A0EA-D55024C0EF9B}" type="slidenum">
              <a:rPr lang="tr-TR" altLang="tr-TR" smtClean="0"/>
              <a:pPr/>
              <a:t>‹#›</a:t>
            </a:fld>
            <a:endParaRPr lang="tr-TR" altLang="tr-TR"/>
          </a:p>
        </p:txBody>
      </p:sp>
    </p:spTree>
    <p:extLst>
      <p:ext uri="{BB962C8B-B14F-4D97-AF65-F5344CB8AC3E}">
        <p14:creationId xmlns:p14="http://schemas.microsoft.com/office/powerpoint/2010/main" val="376193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905785" y="5387340"/>
            <a:ext cx="10005447" cy="636006"/>
          </a:xfrm>
        </p:spPr>
        <p:txBody>
          <a:bodyPr anchor="b">
            <a:normAutofit/>
          </a:bodyPr>
          <a:lstStyle>
            <a:lvl1pPr algn="l">
              <a:defRPr sz="2693"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905784" y="712572"/>
            <a:ext cx="10005447" cy="4326133"/>
          </a:xfrm>
        </p:spPr>
        <p:txBody>
          <a:bodyPr anchor="t">
            <a:normAutofit/>
          </a:bodyPr>
          <a:lstStyle>
            <a:lvl1pPr marL="0" indent="0" algn="ctr">
              <a:buNone/>
              <a:defRPr sz="1796"/>
            </a:lvl1pPr>
            <a:lvl2pPr marL="513070" indent="0">
              <a:buNone/>
              <a:defRPr sz="1796"/>
            </a:lvl2pPr>
            <a:lvl3pPr marL="1026140" indent="0">
              <a:buNone/>
              <a:defRPr sz="1796"/>
            </a:lvl3pPr>
            <a:lvl4pPr marL="1539210" indent="0">
              <a:buNone/>
              <a:defRPr sz="1796"/>
            </a:lvl4pPr>
            <a:lvl5pPr marL="2052279" indent="0">
              <a:buNone/>
              <a:defRPr sz="1796"/>
            </a:lvl5pPr>
            <a:lvl6pPr marL="2565349" indent="0">
              <a:buNone/>
              <a:defRPr sz="1796"/>
            </a:lvl6pPr>
            <a:lvl7pPr marL="3078419" indent="0">
              <a:buNone/>
              <a:defRPr sz="1796"/>
            </a:lvl7pPr>
            <a:lvl8pPr marL="3591489" indent="0">
              <a:buNone/>
              <a:defRPr sz="1796"/>
            </a:lvl8pPr>
            <a:lvl9pPr marL="4104559" indent="0">
              <a:buNone/>
              <a:defRPr sz="1796"/>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905785" y="6023346"/>
            <a:ext cx="10005447" cy="554055"/>
          </a:xfrm>
        </p:spPr>
        <p:txBody>
          <a:bodyPr>
            <a:normAutofit/>
          </a:bodyPr>
          <a:lstStyle>
            <a:lvl1pPr marL="0" indent="0">
              <a:buNone/>
              <a:defRPr sz="1347"/>
            </a:lvl1pPr>
            <a:lvl2pPr marL="513070" indent="0">
              <a:buNone/>
              <a:defRPr sz="1347"/>
            </a:lvl2pPr>
            <a:lvl3pPr marL="1026140" indent="0">
              <a:buNone/>
              <a:defRPr sz="1122"/>
            </a:lvl3pPr>
            <a:lvl4pPr marL="1539210" indent="0">
              <a:buNone/>
              <a:defRPr sz="1010"/>
            </a:lvl4pPr>
            <a:lvl5pPr marL="2052279" indent="0">
              <a:buNone/>
              <a:defRPr sz="1010"/>
            </a:lvl5pPr>
            <a:lvl6pPr marL="2565349" indent="0">
              <a:buNone/>
              <a:defRPr sz="1010"/>
            </a:lvl6pPr>
            <a:lvl7pPr marL="3078419" indent="0">
              <a:buNone/>
              <a:defRPr sz="1010"/>
            </a:lvl7pPr>
            <a:lvl8pPr marL="3591489" indent="0">
              <a:buNone/>
              <a:defRPr sz="1010"/>
            </a:lvl8pPr>
            <a:lvl9pPr marL="4104559" indent="0">
              <a:buNone/>
              <a:defRPr sz="101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9" name="Freeform 11"/>
          <p:cNvSpPr/>
          <p:nvPr/>
        </p:nvSpPr>
        <p:spPr bwMode="auto">
          <a:xfrm flipV="1">
            <a:off x="-4700" y="5512047"/>
            <a:ext cx="1782749" cy="56930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96835" y="5592132"/>
            <a:ext cx="875106" cy="409751"/>
          </a:xfrm>
        </p:spPr>
        <p:txBody>
          <a:bodyPr/>
          <a:lstStyle/>
          <a:p>
            <a:fld id="{3E64AF26-BFED-4430-9DD9-9E92CB555A64}" type="slidenum">
              <a:rPr lang="tr-TR" altLang="tr-TR" smtClean="0"/>
              <a:pPr/>
              <a:t>‹#›</a:t>
            </a:fld>
            <a:endParaRPr lang="tr-TR" altLang="tr-TR"/>
          </a:p>
        </p:txBody>
      </p:sp>
    </p:spTree>
    <p:extLst>
      <p:ext uri="{BB962C8B-B14F-4D97-AF65-F5344CB8AC3E}">
        <p14:creationId xmlns:p14="http://schemas.microsoft.com/office/powerpoint/2010/main" val="870605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56540"/>
            <a:ext cx="3200159" cy="745001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30549" y="-882"/>
            <a:ext cx="2644814" cy="7691755"/>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205240" cy="76962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909950" y="700390"/>
            <a:ext cx="10001280" cy="1437443"/>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905784" y="2394373"/>
            <a:ext cx="10005447" cy="436118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1628482" y="6879712"/>
            <a:ext cx="1286434" cy="415667"/>
          </a:xfrm>
          <a:prstGeom prst="rect">
            <a:avLst/>
          </a:prstGeom>
        </p:spPr>
        <p:txBody>
          <a:bodyPr vert="horz" lIns="91440" tIns="45720" rIns="91440" bIns="45720" rtlCol="0" anchor="ctr"/>
          <a:lstStyle>
            <a:lvl1pPr algn="r">
              <a:defRPr sz="1010">
                <a:solidFill>
                  <a:schemeClr val="tx1">
                    <a:tint val="75000"/>
                  </a:schemeClr>
                </a:solidFill>
              </a:defRPr>
            </a:lvl1pPr>
          </a:lstStyle>
          <a:p>
            <a:pPr>
              <a:defRPr/>
            </a:pPr>
            <a:endParaRPr lang="tr-TR"/>
          </a:p>
        </p:txBody>
      </p:sp>
      <p:sp>
        <p:nvSpPr>
          <p:cNvPr id="5" name="Footer Placeholder 4"/>
          <p:cNvSpPr>
            <a:spLocks noGrp="1"/>
          </p:cNvSpPr>
          <p:nvPr>
            <p:ph type="ftr" sz="quarter" idx="3"/>
          </p:nvPr>
        </p:nvSpPr>
        <p:spPr>
          <a:xfrm>
            <a:off x="2905784" y="6885741"/>
            <a:ext cx="8551663" cy="409751"/>
          </a:xfrm>
          <a:prstGeom prst="rect">
            <a:avLst/>
          </a:prstGeom>
        </p:spPr>
        <p:txBody>
          <a:bodyPr vert="horz" lIns="91440" tIns="45720" rIns="91440" bIns="45720" rtlCol="0" anchor="ctr"/>
          <a:lstStyle>
            <a:lvl1pPr algn="l">
              <a:defRPr sz="1010">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bwMode="gray">
          <a:xfrm>
            <a:off x="596835" y="884067"/>
            <a:ext cx="875106" cy="409751"/>
          </a:xfrm>
          <a:prstGeom prst="rect">
            <a:avLst/>
          </a:prstGeom>
        </p:spPr>
        <p:txBody>
          <a:bodyPr vert="horz" lIns="91440" tIns="45720" rIns="91440" bIns="45720" rtlCol="0" anchor="ctr"/>
          <a:lstStyle>
            <a:lvl1pPr algn="r">
              <a:defRPr sz="2244">
                <a:solidFill>
                  <a:srgbClr val="FEFFFF"/>
                </a:solidFill>
              </a:defRPr>
            </a:lvl1pPr>
          </a:lstStyle>
          <a:p>
            <a:fld id="{56F3C12D-FB62-4E2C-B7F4-1A63AFA6A5E9}" type="slidenum">
              <a:rPr lang="tr-TR" altLang="tr-TR" smtClean="0"/>
              <a:pPr/>
              <a:t>‹#›</a:t>
            </a:fld>
            <a:endParaRPr lang="tr-TR" altLang="tr-TR"/>
          </a:p>
        </p:txBody>
      </p:sp>
    </p:spTree>
    <p:extLst>
      <p:ext uri="{BB962C8B-B14F-4D97-AF65-F5344CB8AC3E}">
        <p14:creationId xmlns:p14="http://schemas.microsoft.com/office/powerpoint/2010/main" val="2250716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513070" rtl="0" eaLnBrk="1" latinLnBrk="0" hangingPunct="1">
        <a:spcBef>
          <a:spcPct val="0"/>
        </a:spcBef>
        <a:buNone/>
        <a:defRPr sz="40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4802" indent="-384802" algn="l" defTabSz="513070" rtl="0" eaLnBrk="1" latinLnBrk="0" hangingPunct="1">
        <a:spcBef>
          <a:spcPts val="1122"/>
        </a:spcBef>
        <a:spcAft>
          <a:spcPts val="0"/>
        </a:spcAft>
        <a:buClr>
          <a:schemeClr val="accent1"/>
        </a:buClr>
        <a:buFont typeface="Wingdings 3" charset="2"/>
        <a:buChar char=""/>
        <a:defRPr sz="2020" kern="1200">
          <a:solidFill>
            <a:schemeClr val="tx1">
              <a:lumMod val="75000"/>
              <a:lumOff val="25000"/>
            </a:schemeClr>
          </a:solidFill>
          <a:latin typeface="+mn-lt"/>
          <a:ea typeface="+mn-ea"/>
          <a:cs typeface="+mn-cs"/>
        </a:defRPr>
      </a:lvl1pPr>
      <a:lvl2pPr marL="833738" indent="-320669" algn="l" defTabSz="513070" rtl="0" eaLnBrk="1" latinLnBrk="0" hangingPunct="1">
        <a:spcBef>
          <a:spcPts val="1122"/>
        </a:spcBef>
        <a:spcAft>
          <a:spcPts val="0"/>
        </a:spcAft>
        <a:buClr>
          <a:schemeClr val="accent1"/>
        </a:buClr>
        <a:buFont typeface="Wingdings 3" charset="2"/>
        <a:buChar char=""/>
        <a:defRPr sz="1796" kern="1200">
          <a:solidFill>
            <a:schemeClr val="tx1">
              <a:lumMod val="75000"/>
              <a:lumOff val="25000"/>
            </a:schemeClr>
          </a:solidFill>
          <a:latin typeface="+mn-lt"/>
          <a:ea typeface="+mn-ea"/>
          <a:cs typeface="+mn-cs"/>
        </a:defRPr>
      </a:lvl2pPr>
      <a:lvl3pPr marL="1282675" indent="-256535" algn="l" defTabSz="513070" rtl="0" eaLnBrk="1" latinLnBrk="0" hangingPunct="1">
        <a:spcBef>
          <a:spcPts val="1122"/>
        </a:spcBef>
        <a:spcAft>
          <a:spcPts val="0"/>
        </a:spcAft>
        <a:buClr>
          <a:schemeClr val="accent1"/>
        </a:buClr>
        <a:buFont typeface="Wingdings 3" charset="2"/>
        <a:buChar char=""/>
        <a:defRPr sz="1571" kern="1200">
          <a:solidFill>
            <a:schemeClr val="tx1">
              <a:lumMod val="75000"/>
              <a:lumOff val="25000"/>
            </a:schemeClr>
          </a:solidFill>
          <a:latin typeface="+mn-lt"/>
          <a:ea typeface="+mn-ea"/>
          <a:cs typeface="+mn-cs"/>
        </a:defRPr>
      </a:lvl3pPr>
      <a:lvl4pPr marL="1795744" indent="-256535" algn="l" defTabSz="513070" rtl="0" eaLnBrk="1" latinLnBrk="0" hangingPunct="1">
        <a:spcBef>
          <a:spcPts val="1122"/>
        </a:spcBef>
        <a:spcAft>
          <a:spcPts val="0"/>
        </a:spcAft>
        <a:buClr>
          <a:schemeClr val="accent1"/>
        </a:buClr>
        <a:buFont typeface="Wingdings 3" charset="2"/>
        <a:buChar char=""/>
        <a:defRPr sz="1347" kern="1200">
          <a:solidFill>
            <a:schemeClr val="tx1">
              <a:lumMod val="75000"/>
              <a:lumOff val="25000"/>
            </a:schemeClr>
          </a:solidFill>
          <a:latin typeface="+mn-lt"/>
          <a:ea typeface="+mn-ea"/>
          <a:cs typeface="+mn-cs"/>
        </a:defRPr>
      </a:lvl4pPr>
      <a:lvl5pPr marL="2308814" indent="-256535" algn="l" defTabSz="513070" rtl="0" eaLnBrk="1" latinLnBrk="0" hangingPunct="1">
        <a:spcBef>
          <a:spcPts val="1122"/>
        </a:spcBef>
        <a:spcAft>
          <a:spcPts val="0"/>
        </a:spcAft>
        <a:buClr>
          <a:schemeClr val="accent1"/>
        </a:buClr>
        <a:buFont typeface="Wingdings 3" charset="2"/>
        <a:buChar char=""/>
        <a:defRPr sz="1347" kern="1200">
          <a:solidFill>
            <a:schemeClr val="tx1">
              <a:lumMod val="75000"/>
              <a:lumOff val="25000"/>
            </a:schemeClr>
          </a:solidFill>
          <a:latin typeface="+mn-lt"/>
          <a:ea typeface="+mn-ea"/>
          <a:cs typeface="+mn-cs"/>
        </a:defRPr>
      </a:lvl5pPr>
      <a:lvl6pPr marL="2821884" indent="-256535" algn="l" defTabSz="513070" rtl="0" eaLnBrk="1" latinLnBrk="0" hangingPunct="1">
        <a:spcBef>
          <a:spcPts val="1122"/>
        </a:spcBef>
        <a:spcAft>
          <a:spcPts val="0"/>
        </a:spcAft>
        <a:buClr>
          <a:schemeClr val="accent1"/>
        </a:buClr>
        <a:buFont typeface="Wingdings 3" charset="2"/>
        <a:buChar char=""/>
        <a:defRPr sz="1347" kern="1200">
          <a:solidFill>
            <a:schemeClr val="tx1">
              <a:lumMod val="75000"/>
              <a:lumOff val="25000"/>
            </a:schemeClr>
          </a:solidFill>
          <a:latin typeface="+mn-lt"/>
          <a:ea typeface="+mn-ea"/>
          <a:cs typeface="+mn-cs"/>
        </a:defRPr>
      </a:lvl6pPr>
      <a:lvl7pPr marL="3334954" indent="-256535" algn="l" defTabSz="513070" rtl="0" eaLnBrk="1" latinLnBrk="0" hangingPunct="1">
        <a:spcBef>
          <a:spcPts val="1122"/>
        </a:spcBef>
        <a:spcAft>
          <a:spcPts val="0"/>
        </a:spcAft>
        <a:buClr>
          <a:schemeClr val="accent1"/>
        </a:buClr>
        <a:buFont typeface="Wingdings 3" charset="2"/>
        <a:buChar char=""/>
        <a:defRPr sz="1347" kern="1200">
          <a:solidFill>
            <a:schemeClr val="tx1">
              <a:lumMod val="75000"/>
              <a:lumOff val="25000"/>
            </a:schemeClr>
          </a:solidFill>
          <a:latin typeface="+mn-lt"/>
          <a:ea typeface="+mn-ea"/>
          <a:cs typeface="+mn-cs"/>
        </a:defRPr>
      </a:lvl7pPr>
      <a:lvl8pPr marL="3848024" indent="-256535" algn="l" defTabSz="513070" rtl="0" eaLnBrk="1" latinLnBrk="0" hangingPunct="1">
        <a:spcBef>
          <a:spcPts val="1122"/>
        </a:spcBef>
        <a:spcAft>
          <a:spcPts val="0"/>
        </a:spcAft>
        <a:buClr>
          <a:schemeClr val="accent1"/>
        </a:buClr>
        <a:buFont typeface="Wingdings 3" charset="2"/>
        <a:buChar char=""/>
        <a:defRPr sz="1347" kern="1200">
          <a:solidFill>
            <a:schemeClr val="tx1">
              <a:lumMod val="75000"/>
              <a:lumOff val="25000"/>
            </a:schemeClr>
          </a:solidFill>
          <a:latin typeface="+mn-lt"/>
          <a:ea typeface="+mn-ea"/>
          <a:cs typeface="+mn-cs"/>
        </a:defRPr>
      </a:lvl8pPr>
      <a:lvl9pPr marL="4361094" indent="-256535" algn="l" defTabSz="513070" rtl="0" eaLnBrk="1" latinLnBrk="0" hangingPunct="1">
        <a:spcBef>
          <a:spcPts val="1122"/>
        </a:spcBef>
        <a:spcAft>
          <a:spcPts val="0"/>
        </a:spcAft>
        <a:buClr>
          <a:schemeClr val="accent1"/>
        </a:buClr>
        <a:buFont typeface="Wingdings 3" charset="2"/>
        <a:buChar char=""/>
        <a:defRPr sz="1347" kern="1200">
          <a:solidFill>
            <a:schemeClr val="tx1">
              <a:lumMod val="75000"/>
              <a:lumOff val="25000"/>
            </a:schemeClr>
          </a:solidFill>
          <a:latin typeface="+mn-lt"/>
          <a:ea typeface="+mn-ea"/>
          <a:cs typeface="+mn-cs"/>
        </a:defRPr>
      </a:lvl9pPr>
    </p:bodyStyle>
    <p:otherStyle>
      <a:defPPr>
        <a:defRPr lang="en-US"/>
      </a:defPPr>
      <a:lvl1pPr marL="0" algn="l" defTabSz="513070" rtl="0" eaLnBrk="1" latinLnBrk="0" hangingPunct="1">
        <a:defRPr sz="2020" kern="1200">
          <a:solidFill>
            <a:schemeClr val="tx1"/>
          </a:solidFill>
          <a:latin typeface="+mn-lt"/>
          <a:ea typeface="+mn-ea"/>
          <a:cs typeface="+mn-cs"/>
        </a:defRPr>
      </a:lvl1pPr>
      <a:lvl2pPr marL="513070" algn="l" defTabSz="513070" rtl="0" eaLnBrk="1" latinLnBrk="0" hangingPunct="1">
        <a:defRPr sz="2020" kern="1200">
          <a:solidFill>
            <a:schemeClr val="tx1"/>
          </a:solidFill>
          <a:latin typeface="+mn-lt"/>
          <a:ea typeface="+mn-ea"/>
          <a:cs typeface="+mn-cs"/>
        </a:defRPr>
      </a:lvl2pPr>
      <a:lvl3pPr marL="1026140" algn="l" defTabSz="513070" rtl="0" eaLnBrk="1" latinLnBrk="0" hangingPunct="1">
        <a:defRPr sz="2020" kern="1200">
          <a:solidFill>
            <a:schemeClr val="tx1"/>
          </a:solidFill>
          <a:latin typeface="+mn-lt"/>
          <a:ea typeface="+mn-ea"/>
          <a:cs typeface="+mn-cs"/>
        </a:defRPr>
      </a:lvl3pPr>
      <a:lvl4pPr marL="1539210" algn="l" defTabSz="513070" rtl="0" eaLnBrk="1" latinLnBrk="0" hangingPunct="1">
        <a:defRPr sz="2020" kern="1200">
          <a:solidFill>
            <a:schemeClr val="tx1"/>
          </a:solidFill>
          <a:latin typeface="+mn-lt"/>
          <a:ea typeface="+mn-ea"/>
          <a:cs typeface="+mn-cs"/>
        </a:defRPr>
      </a:lvl4pPr>
      <a:lvl5pPr marL="2052279" algn="l" defTabSz="513070" rtl="0" eaLnBrk="1" latinLnBrk="0" hangingPunct="1">
        <a:defRPr sz="2020" kern="1200">
          <a:solidFill>
            <a:schemeClr val="tx1"/>
          </a:solidFill>
          <a:latin typeface="+mn-lt"/>
          <a:ea typeface="+mn-ea"/>
          <a:cs typeface="+mn-cs"/>
        </a:defRPr>
      </a:lvl5pPr>
      <a:lvl6pPr marL="2565349" algn="l" defTabSz="513070" rtl="0" eaLnBrk="1" latinLnBrk="0" hangingPunct="1">
        <a:defRPr sz="2020" kern="1200">
          <a:solidFill>
            <a:schemeClr val="tx1"/>
          </a:solidFill>
          <a:latin typeface="+mn-lt"/>
          <a:ea typeface="+mn-ea"/>
          <a:cs typeface="+mn-cs"/>
        </a:defRPr>
      </a:lvl6pPr>
      <a:lvl7pPr marL="3078419" algn="l" defTabSz="513070" rtl="0" eaLnBrk="1" latinLnBrk="0" hangingPunct="1">
        <a:defRPr sz="2020" kern="1200">
          <a:solidFill>
            <a:schemeClr val="tx1"/>
          </a:solidFill>
          <a:latin typeface="+mn-lt"/>
          <a:ea typeface="+mn-ea"/>
          <a:cs typeface="+mn-cs"/>
        </a:defRPr>
      </a:lvl7pPr>
      <a:lvl8pPr marL="3591489" algn="l" defTabSz="513070" rtl="0" eaLnBrk="1" latinLnBrk="0" hangingPunct="1">
        <a:defRPr sz="2020" kern="1200">
          <a:solidFill>
            <a:schemeClr val="tx1"/>
          </a:solidFill>
          <a:latin typeface="+mn-lt"/>
          <a:ea typeface="+mn-ea"/>
          <a:cs typeface="+mn-cs"/>
        </a:defRPr>
      </a:lvl8pPr>
      <a:lvl9pPr marL="4104559" algn="l" defTabSz="513070" rtl="0" eaLnBrk="1" latinLnBrk="0" hangingPunct="1">
        <a:defRPr sz="20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6193259" y="1949543"/>
            <a:ext cx="6215063" cy="173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537" tIns="37768" rIns="75537" bIns="37768">
            <a:spAutoFit/>
          </a:bodyPr>
          <a:lstStyle>
            <a:lvl1pPr defTabSz="754063" eaLnBrk="0" hangingPunct="0">
              <a:defRPr sz="2400">
                <a:solidFill>
                  <a:schemeClr val="tx1"/>
                </a:solidFill>
                <a:latin typeface="Times New Roman" panose="02020603050405020304" pitchFamily="18" charset="0"/>
              </a:defRPr>
            </a:lvl1pPr>
            <a:lvl2pPr marL="742950" indent="-285750" defTabSz="754063" eaLnBrk="0" hangingPunct="0">
              <a:defRPr sz="2400">
                <a:solidFill>
                  <a:schemeClr val="tx1"/>
                </a:solidFill>
                <a:latin typeface="Times New Roman" panose="02020603050405020304" pitchFamily="18" charset="0"/>
              </a:defRPr>
            </a:lvl2pPr>
            <a:lvl3pPr marL="1143000" indent="-228600" defTabSz="754063" eaLnBrk="0" hangingPunct="0">
              <a:defRPr sz="2400">
                <a:solidFill>
                  <a:schemeClr val="tx1"/>
                </a:solidFill>
                <a:latin typeface="Times New Roman" panose="02020603050405020304" pitchFamily="18" charset="0"/>
              </a:defRPr>
            </a:lvl3pPr>
            <a:lvl4pPr marL="1600200" indent="-228600" defTabSz="754063" eaLnBrk="0" hangingPunct="0">
              <a:defRPr sz="2400">
                <a:solidFill>
                  <a:schemeClr val="tx1"/>
                </a:solidFill>
                <a:latin typeface="Times New Roman" panose="02020603050405020304" pitchFamily="18" charset="0"/>
              </a:defRPr>
            </a:lvl4pPr>
            <a:lvl5pPr marL="2057400" indent="-228600" defTabSz="754063" eaLnBrk="0" hangingPunct="0">
              <a:defRPr sz="2400">
                <a:solidFill>
                  <a:schemeClr val="tx1"/>
                </a:solidFill>
                <a:latin typeface="Times New Roman" panose="02020603050405020304" pitchFamily="18" charset="0"/>
              </a:defRPr>
            </a:lvl5pPr>
            <a:lvl6pPr marL="2514600" indent="-228600" defTabSz="7540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540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540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5406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5400" b="1" dirty="0"/>
              <a:t>AİLE EĞİTİM SEMİNERİ</a:t>
            </a:r>
          </a:p>
        </p:txBody>
      </p:sp>
      <p:sp>
        <p:nvSpPr>
          <p:cNvPr id="2052" name="Text Box 4"/>
          <p:cNvSpPr txBox="1">
            <a:spLocks noChangeArrowheads="1"/>
          </p:cNvSpPr>
          <p:nvPr/>
        </p:nvSpPr>
        <p:spPr bwMode="auto">
          <a:xfrm>
            <a:off x="4606131" y="1987550"/>
            <a:ext cx="4540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537" tIns="37768" rIns="75537" bIns="37768">
            <a:spAutoFit/>
          </a:bodyPr>
          <a:lstStyle>
            <a:lvl1pPr defTabSz="754063" eaLnBrk="0" hangingPunct="0">
              <a:defRPr sz="2400">
                <a:solidFill>
                  <a:schemeClr val="tx1"/>
                </a:solidFill>
                <a:latin typeface="Times New Roman" panose="02020603050405020304" pitchFamily="18" charset="0"/>
              </a:defRPr>
            </a:lvl1pPr>
            <a:lvl2pPr marL="742950" indent="-285750" defTabSz="754063" eaLnBrk="0" hangingPunct="0">
              <a:defRPr sz="2400">
                <a:solidFill>
                  <a:schemeClr val="tx1"/>
                </a:solidFill>
                <a:latin typeface="Times New Roman" panose="02020603050405020304" pitchFamily="18" charset="0"/>
              </a:defRPr>
            </a:lvl2pPr>
            <a:lvl3pPr marL="1143000" indent="-228600" defTabSz="754063" eaLnBrk="0" hangingPunct="0">
              <a:defRPr sz="2400">
                <a:solidFill>
                  <a:schemeClr val="tx1"/>
                </a:solidFill>
                <a:latin typeface="Times New Roman" panose="02020603050405020304" pitchFamily="18" charset="0"/>
              </a:defRPr>
            </a:lvl3pPr>
            <a:lvl4pPr marL="1600200" indent="-228600" defTabSz="754063" eaLnBrk="0" hangingPunct="0">
              <a:defRPr sz="2400">
                <a:solidFill>
                  <a:schemeClr val="tx1"/>
                </a:solidFill>
                <a:latin typeface="Times New Roman" panose="02020603050405020304" pitchFamily="18" charset="0"/>
              </a:defRPr>
            </a:lvl4pPr>
            <a:lvl5pPr marL="2057400" indent="-228600" defTabSz="754063" eaLnBrk="0" hangingPunct="0">
              <a:defRPr sz="2400">
                <a:solidFill>
                  <a:schemeClr val="tx1"/>
                </a:solidFill>
                <a:latin typeface="Times New Roman" panose="02020603050405020304" pitchFamily="18" charset="0"/>
              </a:defRPr>
            </a:lvl5pPr>
            <a:lvl6pPr marL="2514600" indent="-228600" defTabSz="7540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540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540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5406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endParaRPr lang="tr-TR" altLang="tr-TR" sz="3300" b="1"/>
          </a:p>
        </p:txBody>
      </p:sp>
      <p:sp>
        <p:nvSpPr>
          <p:cNvPr id="2054" name="Text Box 6"/>
          <p:cNvSpPr txBox="1">
            <a:spLocks noChangeArrowheads="1"/>
          </p:cNvSpPr>
          <p:nvPr/>
        </p:nvSpPr>
        <p:spPr bwMode="auto">
          <a:xfrm>
            <a:off x="5899945" y="5387975"/>
            <a:ext cx="1882775" cy="38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537" tIns="37768" rIns="75537" bIns="37768">
            <a:spAutoFit/>
          </a:bodyPr>
          <a:lstStyle>
            <a:lvl1pPr defTabSz="754063" eaLnBrk="0" hangingPunct="0">
              <a:defRPr sz="2400">
                <a:solidFill>
                  <a:schemeClr val="tx1"/>
                </a:solidFill>
                <a:latin typeface="Times New Roman" panose="02020603050405020304" pitchFamily="18" charset="0"/>
              </a:defRPr>
            </a:lvl1pPr>
            <a:lvl2pPr marL="742950" indent="-285750" defTabSz="754063" eaLnBrk="0" hangingPunct="0">
              <a:defRPr sz="2400">
                <a:solidFill>
                  <a:schemeClr val="tx1"/>
                </a:solidFill>
                <a:latin typeface="Times New Roman" panose="02020603050405020304" pitchFamily="18" charset="0"/>
              </a:defRPr>
            </a:lvl2pPr>
            <a:lvl3pPr marL="1143000" indent="-228600" defTabSz="754063" eaLnBrk="0" hangingPunct="0">
              <a:defRPr sz="2400">
                <a:solidFill>
                  <a:schemeClr val="tx1"/>
                </a:solidFill>
                <a:latin typeface="Times New Roman" panose="02020603050405020304" pitchFamily="18" charset="0"/>
              </a:defRPr>
            </a:lvl3pPr>
            <a:lvl4pPr marL="1600200" indent="-228600" defTabSz="754063" eaLnBrk="0" hangingPunct="0">
              <a:defRPr sz="2400">
                <a:solidFill>
                  <a:schemeClr val="tx1"/>
                </a:solidFill>
                <a:latin typeface="Times New Roman" panose="02020603050405020304" pitchFamily="18" charset="0"/>
              </a:defRPr>
            </a:lvl4pPr>
            <a:lvl5pPr marL="2057400" indent="-228600" defTabSz="754063" eaLnBrk="0" hangingPunct="0">
              <a:defRPr sz="2400">
                <a:solidFill>
                  <a:schemeClr val="tx1"/>
                </a:solidFill>
                <a:latin typeface="Times New Roman" panose="02020603050405020304" pitchFamily="18" charset="0"/>
              </a:defRPr>
            </a:lvl5pPr>
            <a:lvl6pPr marL="2514600" indent="-228600" defTabSz="7540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540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540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5406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tr-TR" altLang="tr-TR" sz="2000"/>
          </a:p>
        </p:txBody>
      </p:sp>
      <p:sp>
        <p:nvSpPr>
          <p:cNvPr id="9" name="Text Box 2"/>
          <p:cNvSpPr txBox="1">
            <a:spLocks noChangeArrowheads="1"/>
          </p:cNvSpPr>
          <p:nvPr/>
        </p:nvSpPr>
        <p:spPr bwMode="auto">
          <a:xfrm>
            <a:off x="6481291" y="4803870"/>
            <a:ext cx="6215063" cy="1091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537" tIns="37768" rIns="75537" bIns="37768">
            <a:spAutoFit/>
          </a:bodyPr>
          <a:lstStyle>
            <a:lvl1pPr defTabSz="754063" eaLnBrk="0" hangingPunct="0">
              <a:defRPr sz="2400">
                <a:solidFill>
                  <a:schemeClr val="tx1"/>
                </a:solidFill>
                <a:latin typeface="Times New Roman" panose="02020603050405020304" pitchFamily="18" charset="0"/>
              </a:defRPr>
            </a:lvl1pPr>
            <a:lvl2pPr marL="742950" indent="-285750" defTabSz="754063" eaLnBrk="0" hangingPunct="0">
              <a:defRPr sz="2400">
                <a:solidFill>
                  <a:schemeClr val="tx1"/>
                </a:solidFill>
                <a:latin typeface="Times New Roman" panose="02020603050405020304" pitchFamily="18" charset="0"/>
              </a:defRPr>
            </a:lvl2pPr>
            <a:lvl3pPr marL="1143000" indent="-228600" defTabSz="754063" eaLnBrk="0" hangingPunct="0">
              <a:defRPr sz="2400">
                <a:solidFill>
                  <a:schemeClr val="tx1"/>
                </a:solidFill>
                <a:latin typeface="Times New Roman" panose="02020603050405020304" pitchFamily="18" charset="0"/>
              </a:defRPr>
            </a:lvl3pPr>
            <a:lvl4pPr marL="1600200" indent="-228600" defTabSz="754063" eaLnBrk="0" hangingPunct="0">
              <a:defRPr sz="2400">
                <a:solidFill>
                  <a:schemeClr val="tx1"/>
                </a:solidFill>
                <a:latin typeface="Times New Roman" panose="02020603050405020304" pitchFamily="18" charset="0"/>
              </a:defRPr>
            </a:lvl4pPr>
            <a:lvl5pPr marL="2057400" indent="-228600" defTabSz="754063" eaLnBrk="0" hangingPunct="0">
              <a:defRPr sz="2400">
                <a:solidFill>
                  <a:schemeClr val="tx1"/>
                </a:solidFill>
                <a:latin typeface="Times New Roman" panose="02020603050405020304" pitchFamily="18" charset="0"/>
              </a:defRPr>
            </a:lvl5pPr>
            <a:lvl6pPr marL="2514600" indent="-228600" defTabSz="7540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540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540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5406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3300" b="1" dirty="0" smtClean="0"/>
              <a:t>AKÇAKALE REHBERLİK VE ARAŞTIRMA SERVİSİ</a:t>
            </a:r>
            <a:endParaRPr lang="tr-TR" altLang="tr-TR" sz="3300" b="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344" y="1471836"/>
            <a:ext cx="4762500" cy="4762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iterate type="wd">
                                    <p:tmPct val="100000"/>
                                  </p:iterate>
                                  <p:childTnLst>
                                    <p:set>
                                      <p:cBhvr>
                                        <p:cTn id="6" dur="1" fill="hold">
                                          <p:stCondLst>
                                            <p:cond delay="0"/>
                                          </p:stCondLst>
                                        </p:cTn>
                                        <p:tgtEl>
                                          <p:spTgt spid="2050"/>
                                        </p:tgtEl>
                                        <p:attrNameLst>
                                          <p:attrName>style.visibility</p:attrName>
                                        </p:attrNameLst>
                                      </p:cBhvr>
                                      <p:to>
                                        <p:strVal val="visible"/>
                                      </p:to>
                                    </p:set>
                                    <p:animEffect transition="in" filter="slide(fromTop)">
                                      <p:cBhvr>
                                        <p:cTn id="7" dur="3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2052"/>
                                        </p:tgtEl>
                                        <p:attrNameLst>
                                          <p:attrName>style.visibility</p:attrName>
                                        </p:attrNameLst>
                                      </p:cBhvr>
                                      <p:to>
                                        <p:strVal val="visible"/>
                                      </p:to>
                                    </p:set>
                                    <p:animEffect transition="in" filter="slide(fromBottom)">
                                      <p:cBhvr>
                                        <p:cTn id="12" dur="500"/>
                                        <p:tgtEl>
                                          <p:spTgt spid="20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nodePh="1">
                                  <p:stCondLst>
                                    <p:cond delay="0"/>
                                  </p:stCondLst>
                                  <p:endCondLst>
                                    <p:cond evt="begin" delay="0">
                                      <p:tn val="15"/>
                                    </p:cond>
                                  </p:endCondLst>
                                  <p:childTnLst>
                                    <p:set>
                                      <p:cBhvr>
                                        <p:cTn id="16" dur="1" fill="hold">
                                          <p:stCondLst>
                                            <p:cond delay="0"/>
                                          </p:stCondLst>
                                        </p:cTn>
                                        <p:tgtEl>
                                          <p:spTgt spid="2054"/>
                                        </p:tgtEl>
                                        <p:attrNameLst>
                                          <p:attrName>style.visibility</p:attrName>
                                        </p:attrNameLst>
                                      </p:cBhvr>
                                      <p:to>
                                        <p:strVal val="visible"/>
                                      </p:to>
                                    </p:set>
                                    <p:anim calcmode="lin" valueType="num">
                                      <p:cBhvr additive="base">
                                        <p:cTn id="17" dur="500" fill="hold"/>
                                        <p:tgtEl>
                                          <p:spTgt spid="2054"/>
                                        </p:tgtEl>
                                        <p:attrNameLst>
                                          <p:attrName>ppt_x</p:attrName>
                                        </p:attrNameLst>
                                      </p:cBhvr>
                                      <p:tavLst>
                                        <p:tav tm="0">
                                          <p:val>
                                            <p:strVal val="0-#ppt_w/2"/>
                                          </p:val>
                                        </p:tav>
                                        <p:tav tm="100000">
                                          <p:val>
                                            <p:strVal val="#ppt_x"/>
                                          </p:val>
                                        </p:tav>
                                      </p:tavLst>
                                    </p:anim>
                                    <p:anim calcmode="lin" valueType="num">
                                      <p:cBhvr additive="base">
                                        <p:cTn id="18" dur="500" fill="hold"/>
                                        <p:tgtEl>
                                          <p:spTgt spid="205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iterate type="wd">
                                    <p:tmPct val="100000"/>
                                  </p:iterate>
                                  <p:childTnLst>
                                    <p:set>
                                      <p:cBhvr>
                                        <p:cTn id="22" dur="1" fill="hold">
                                          <p:stCondLst>
                                            <p:cond delay="0"/>
                                          </p:stCondLst>
                                        </p:cTn>
                                        <p:tgtEl>
                                          <p:spTgt spid="9"/>
                                        </p:tgtEl>
                                        <p:attrNameLst>
                                          <p:attrName>style.visibility</p:attrName>
                                        </p:attrNameLst>
                                      </p:cBhvr>
                                      <p:to>
                                        <p:strVal val="visible"/>
                                      </p:to>
                                    </p:set>
                                    <p:animEffect transition="in" filter="slide(fromTop)">
                                      <p:cBhvr>
                                        <p:cTn id="23" dur="3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2" grpId="0" autoUpdateAnimBg="0"/>
      <p:bldP spid="2054" grpId="0" autoUpdateAnimBg="0"/>
      <p:bldP spid="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body" sz="half" idx="4294967295"/>
          </p:nvPr>
        </p:nvSpPr>
        <p:spPr>
          <a:xfrm>
            <a:off x="1512739" y="1255812"/>
            <a:ext cx="5832648" cy="5818187"/>
          </a:xfrm>
        </p:spPr>
        <p:txBody>
          <a:bodyPr vert="horz" wrap="square" lIns="91440" tIns="45720" rIns="91440" bIns="45720" numCol="1" anchor="t" anchorCtr="0" compatLnSpc="1">
            <a:prstTxWarp prst="textNoShape">
              <a:avLst/>
            </a:prstTxWarp>
          </a:bodyPr>
          <a:lstStyle/>
          <a:p>
            <a:pPr eaLnBrk="1" hangingPunct="1">
              <a:lnSpc>
                <a:spcPct val="90000"/>
              </a:lnSpc>
              <a:buFontTx/>
              <a:buNone/>
            </a:pPr>
            <a:endParaRPr lang="tr-TR" altLang="tr-TR" sz="2100" dirty="0"/>
          </a:p>
          <a:p>
            <a:pPr eaLnBrk="1" hangingPunct="1">
              <a:lnSpc>
                <a:spcPct val="90000"/>
              </a:lnSpc>
              <a:spcBef>
                <a:spcPct val="35000"/>
              </a:spcBef>
              <a:spcAft>
                <a:spcPct val="35000"/>
              </a:spcAft>
            </a:pPr>
            <a:r>
              <a:rPr lang="tr-TR" altLang="tr-TR" sz="1900" b="1" dirty="0">
                <a:solidFill>
                  <a:srgbClr val="000099"/>
                </a:solidFill>
              </a:rPr>
              <a:t>Onunla </a:t>
            </a:r>
            <a:r>
              <a:rPr lang="tr-TR" altLang="tr-TR" sz="1900" b="1" dirty="0">
                <a:solidFill>
                  <a:srgbClr val="FF0066"/>
                </a:solidFill>
              </a:rPr>
              <a:t>değişik konularda sohbet</a:t>
            </a:r>
            <a:r>
              <a:rPr lang="tr-TR" altLang="tr-TR" sz="1900" b="1" dirty="0">
                <a:solidFill>
                  <a:srgbClr val="000099"/>
                </a:solidFill>
              </a:rPr>
              <a:t> etme ortamı oluşturun.</a:t>
            </a:r>
          </a:p>
          <a:p>
            <a:pPr eaLnBrk="1" hangingPunct="1">
              <a:lnSpc>
                <a:spcPct val="90000"/>
              </a:lnSpc>
              <a:spcBef>
                <a:spcPct val="35000"/>
              </a:spcBef>
              <a:spcAft>
                <a:spcPct val="35000"/>
              </a:spcAft>
            </a:pPr>
            <a:r>
              <a:rPr lang="tr-TR" altLang="tr-TR" sz="1900" b="1" dirty="0">
                <a:solidFill>
                  <a:srgbClr val="000099"/>
                </a:solidFill>
              </a:rPr>
              <a:t>Aşırı </a:t>
            </a:r>
            <a:r>
              <a:rPr lang="tr-TR" altLang="tr-TR" sz="1900" b="1" dirty="0">
                <a:solidFill>
                  <a:srgbClr val="FF0066"/>
                </a:solidFill>
              </a:rPr>
              <a:t>eleştirici ve yargılayıcı olmaktan çekinin.</a:t>
            </a:r>
          </a:p>
          <a:p>
            <a:pPr eaLnBrk="1" hangingPunct="1">
              <a:lnSpc>
                <a:spcPct val="90000"/>
              </a:lnSpc>
              <a:spcBef>
                <a:spcPct val="35000"/>
              </a:spcBef>
              <a:spcAft>
                <a:spcPct val="35000"/>
              </a:spcAft>
            </a:pPr>
            <a:r>
              <a:rPr lang="tr-TR" altLang="tr-TR" sz="1900" b="1" dirty="0">
                <a:solidFill>
                  <a:srgbClr val="000099"/>
                </a:solidFill>
              </a:rPr>
              <a:t>Hatalı davranışlarını </a:t>
            </a:r>
            <a:r>
              <a:rPr lang="tr-TR" altLang="tr-TR" sz="1900" b="1" dirty="0">
                <a:solidFill>
                  <a:srgbClr val="FF0066"/>
                </a:solidFill>
              </a:rPr>
              <a:t>konuşarak uyarın</a:t>
            </a:r>
            <a:r>
              <a:rPr lang="tr-TR" altLang="tr-TR" sz="1900" b="1" dirty="0">
                <a:solidFill>
                  <a:srgbClr val="000099"/>
                </a:solidFill>
              </a:rPr>
              <a:t> ve ona </a:t>
            </a:r>
            <a:r>
              <a:rPr lang="tr-TR" altLang="tr-TR" sz="1900" b="1" dirty="0">
                <a:solidFill>
                  <a:srgbClr val="FF0066"/>
                </a:solidFill>
              </a:rPr>
              <a:t>doğru olanı anlatın.</a:t>
            </a:r>
          </a:p>
          <a:p>
            <a:pPr eaLnBrk="1" hangingPunct="1">
              <a:lnSpc>
                <a:spcPct val="90000"/>
              </a:lnSpc>
              <a:spcBef>
                <a:spcPct val="35000"/>
              </a:spcBef>
              <a:spcAft>
                <a:spcPct val="35000"/>
              </a:spcAft>
            </a:pPr>
            <a:r>
              <a:rPr lang="tr-TR" altLang="tr-TR" sz="1900" b="1" dirty="0">
                <a:solidFill>
                  <a:srgbClr val="000099"/>
                </a:solidFill>
              </a:rPr>
              <a:t>Başkalarının yanında onu kesinlikle </a:t>
            </a:r>
            <a:r>
              <a:rPr lang="tr-TR" altLang="tr-TR" sz="1900" b="1" dirty="0">
                <a:solidFill>
                  <a:srgbClr val="FF0066"/>
                </a:solidFill>
              </a:rPr>
              <a:t>küçük düşürmeyin.</a:t>
            </a:r>
          </a:p>
          <a:p>
            <a:pPr eaLnBrk="1" hangingPunct="1">
              <a:lnSpc>
                <a:spcPct val="90000"/>
              </a:lnSpc>
              <a:spcBef>
                <a:spcPct val="35000"/>
              </a:spcBef>
              <a:spcAft>
                <a:spcPct val="35000"/>
              </a:spcAft>
            </a:pPr>
            <a:r>
              <a:rPr lang="tr-TR" altLang="tr-TR" sz="1900" b="1" dirty="0">
                <a:solidFill>
                  <a:srgbClr val="000099"/>
                </a:solidFill>
              </a:rPr>
              <a:t>Onu başkaları ile </a:t>
            </a:r>
            <a:r>
              <a:rPr lang="tr-TR" altLang="tr-TR" sz="1900" b="1" dirty="0">
                <a:solidFill>
                  <a:srgbClr val="FF0066"/>
                </a:solidFill>
              </a:rPr>
              <a:t>kıyaslamayın</a:t>
            </a:r>
            <a:r>
              <a:rPr lang="tr-TR" altLang="tr-TR" sz="1900" b="1" dirty="0">
                <a:solidFill>
                  <a:srgbClr val="000099"/>
                </a:solidFill>
              </a:rPr>
              <a:t>.</a:t>
            </a:r>
          </a:p>
          <a:p>
            <a:pPr eaLnBrk="1" hangingPunct="1">
              <a:lnSpc>
                <a:spcPct val="90000"/>
              </a:lnSpc>
              <a:spcBef>
                <a:spcPct val="35000"/>
              </a:spcBef>
              <a:spcAft>
                <a:spcPct val="35000"/>
              </a:spcAft>
            </a:pPr>
            <a:r>
              <a:rPr lang="tr-TR" altLang="tr-TR" sz="1900" b="1" dirty="0">
                <a:solidFill>
                  <a:srgbClr val="FF0066"/>
                </a:solidFill>
              </a:rPr>
              <a:t>Kabiliyetlerini </a:t>
            </a:r>
            <a:r>
              <a:rPr lang="tr-TR" altLang="tr-TR" sz="1900" b="1" dirty="0" err="1">
                <a:solidFill>
                  <a:srgbClr val="FF0066"/>
                </a:solidFill>
              </a:rPr>
              <a:t>farkedin</a:t>
            </a:r>
            <a:r>
              <a:rPr lang="tr-TR" altLang="tr-TR" sz="1900" b="1" dirty="0">
                <a:solidFill>
                  <a:srgbClr val="000099"/>
                </a:solidFill>
              </a:rPr>
              <a:t> ve teşvik edin</a:t>
            </a:r>
          </a:p>
          <a:p>
            <a:pPr eaLnBrk="1" hangingPunct="1">
              <a:lnSpc>
                <a:spcPct val="90000"/>
              </a:lnSpc>
              <a:spcBef>
                <a:spcPct val="35000"/>
              </a:spcBef>
              <a:spcAft>
                <a:spcPct val="35000"/>
              </a:spcAft>
            </a:pPr>
            <a:r>
              <a:rPr lang="tr-TR" altLang="tr-TR" sz="1900" b="1" dirty="0">
                <a:solidFill>
                  <a:srgbClr val="000099"/>
                </a:solidFill>
              </a:rPr>
              <a:t>Topluluk içerisinde </a:t>
            </a:r>
            <a:r>
              <a:rPr lang="tr-TR" altLang="tr-TR" sz="1900" b="1" dirty="0">
                <a:solidFill>
                  <a:srgbClr val="FF0066"/>
                </a:solidFill>
              </a:rPr>
              <a:t>söz almasını</a:t>
            </a:r>
            <a:r>
              <a:rPr lang="tr-TR" altLang="tr-TR" sz="1900" b="1" dirty="0">
                <a:solidFill>
                  <a:srgbClr val="000099"/>
                </a:solidFill>
              </a:rPr>
              <a:t> teşvik edin</a:t>
            </a:r>
          </a:p>
          <a:p>
            <a:pPr eaLnBrk="1" hangingPunct="1">
              <a:lnSpc>
                <a:spcPct val="90000"/>
              </a:lnSpc>
              <a:spcBef>
                <a:spcPct val="35000"/>
              </a:spcBef>
              <a:spcAft>
                <a:spcPct val="35000"/>
              </a:spcAft>
            </a:pPr>
            <a:r>
              <a:rPr lang="tr-TR" altLang="tr-TR" sz="1900" b="1" dirty="0">
                <a:solidFill>
                  <a:srgbClr val="000099"/>
                </a:solidFill>
              </a:rPr>
              <a:t>Ona sık sık </a:t>
            </a:r>
            <a:r>
              <a:rPr lang="tr-TR" altLang="tr-TR" sz="1900" b="1" dirty="0">
                <a:solidFill>
                  <a:srgbClr val="FF0066"/>
                </a:solidFill>
              </a:rPr>
              <a:t>sevdiğinizi </a:t>
            </a:r>
            <a:r>
              <a:rPr lang="tr-TR" altLang="tr-TR" sz="1900" b="1" dirty="0">
                <a:solidFill>
                  <a:srgbClr val="000099"/>
                </a:solidFill>
              </a:rPr>
              <a:t>söyleyin.</a:t>
            </a:r>
          </a:p>
        </p:txBody>
      </p:sp>
      <p:graphicFrame>
        <p:nvGraphicFramePr>
          <p:cNvPr id="11267" name="Object 3"/>
          <p:cNvGraphicFramePr>
            <a:graphicFrameLocks noGrp="1" noChangeAspect="1"/>
          </p:cNvGraphicFramePr>
          <p:nvPr>
            <p:ph sz="half" idx="4294967295"/>
            <p:extLst>
              <p:ext uri="{D42A27DB-BD31-4B8C-83A1-F6EECF244321}">
                <p14:modId xmlns:p14="http://schemas.microsoft.com/office/powerpoint/2010/main" val="4202900534"/>
              </p:ext>
            </p:extLst>
          </p:nvPr>
        </p:nvGraphicFramePr>
        <p:xfrm>
          <a:off x="8929563" y="1399828"/>
          <a:ext cx="2651125" cy="5089525"/>
        </p:xfrm>
        <a:graphic>
          <a:graphicData uri="http://schemas.openxmlformats.org/presentationml/2006/ole">
            <mc:AlternateContent xmlns:mc="http://schemas.openxmlformats.org/markup-compatibility/2006">
              <mc:Choice xmlns:v="urn:schemas-microsoft-com:vml" Requires="v">
                <p:oleObj spid="_x0000_s11271" name="Clip" r:id="rId3" imgW="3848100" imgH="5478463" progId="MS_ClipArt_Gallery.2">
                  <p:embed/>
                </p:oleObj>
              </mc:Choice>
              <mc:Fallback>
                <p:oleObj name="Clip" r:id="rId3" imgW="3848100" imgH="5478463"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9563" y="1399828"/>
                        <a:ext cx="2651125" cy="5089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body" sz="half" idx="4294967295"/>
          </p:nvPr>
        </p:nvSpPr>
        <p:spPr>
          <a:xfrm>
            <a:off x="1440731" y="1399828"/>
            <a:ext cx="5616624" cy="5735637"/>
          </a:xfrm>
        </p:spPr>
        <p:txBody>
          <a:bodyPr vert="horz" wrap="square" lIns="91440" tIns="45720" rIns="91440" bIns="45720" numCol="1" anchor="t" anchorCtr="0" compatLnSpc="1">
            <a:prstTxWarp prst="textNoShape">
              <a:avLst/>
            </a:prstTxWarp>
          </a:bodyPr>
          <a:lstStyle/>
          <a:p>
            <a:pPr eaLnBrk="1" hangingPunct="1">
              <a:lnSpc>
                <a:spcPct val="80000"/>
              </a:lnSpc>
              <a:buFontTx/>
              <a:buNone/>
            </a:pPr>
            <a:endParaRPr lang="tr-TR" altLang="tr-TR" sz="2100" dirty="0"/>
          </a:p>
          <a:p>
            <a:pPr eaLnBrk="1" hangingPunct="1">
              <a:lnSpc>
                <a:spcPct val="80000"/>
              </a:lnSpc>
              <a:spcBef>
                <a:spcPct val="35000"/>
              </a:spcBef>
              <a:spcAft>
                <a:spcPct val="35000"/>
              </a:spcAft>
            </a:pPr>
            <a:r>
              <a:rPr lang="tr-TR" altLang="tr-TR" sz="1900" b="1" dirty="0">
                <a:solidFill>
                  <a:srgbClr val="000099"/>
                </a:solidFill>
              </a:rPr>
              <a:t>Çocuğunuza sık sık </a:t>
            </a:r>
            <a:r>
              <a:rPr lang="tr-TR" altLang="tr-TR" sz="1900" b="1" dirty="0">
                <a:solidFill>
                  <a:srgbClr val="FF0066"/>
                </a:solidFill>
              </a:rPr>
              <a:t>söz hakkı</a:t>
            </a:r>
            <a:r>
              <a:rPr lang="tr-TR" altLang="tr-TR" sz="1900" b="1" dirty="0">
                <a:solidFill>
                  <a:srgbClr val="000099"/>
                </a:solidFill>
              </a:rPr>
              <a:t> verin</a:t>
            </a:r>
          </a:p>
          <a:p>
            <a:pPr eaLnBrk="1" hangingPunct="1">
              <a:lnSpc>
                <a:spcPct val="80000"/>
              </a:lnSpc>
              <a:spcBef>
                <a:spcPct val="35000"/>
              </a:spcBef>
              <a:spcAft>
                <a:spcPct val="35000"/>
              </a:spcAft>
            </a:pPr>
            <a:r>
              <a:rPr lang="tr-TR" altLang="tr-TR" sz="1900" b="1" dirty="0">
                <a:solidFill>
                  <a:srgbClr val="000099"/>
                </a:solidFill>
              </a:rPr>
              <a:t>Kendini ve Duygularını “</a:t>
            </a:r>
            <a:r>
              <a:rPr lang="tr-TR" altLang="tr-TR" sz="1900" b="1" dirty="0">
                <a:solidFill>
                  <a:srgbClr val="FF0066"/>
                </a:solidFill>
              </a:rPr>
              <a:t>Ne Düşünüyorsun, Nasıl Hissediyorsun?”</a:t>
            </a:r>
            <a:r>
              <a:rPr lang="tr-TR" altLang="tr-TR" sz="1900" b="1" dirty="0">
                <a:solidFill>
                  <a:srgbClr val="000099"/>
                </a:solidFill>
              </a:rPr>
              <a:t> gibi sözlerle anlamaya çalışın.</a:t>
            </a:r>
          </a:p>
          <a:p>
            <a:pPr eaLnBrk="1" hangingPunct="1">
              <a:lnSpc>
                <a:spcPct val="80000"/>
              </a:lnSpc>
              <a:spcBef>
                <a:spcPct val="35000"/>
              </a:spcBef>
              <a:spcAft>
                <a:spcPct val="35000"/>
              </a:spcAft>
            </a:pPr>
            <a:r>
              <a:rPr lang="tr-TR" altLang="tr-TR" sz="1900" b="1" dirty="0">
                <a:solidFill>
                  <a:srgbClr val="000099"/>
                </a:solidFill>
              </a:rPr>
              <a:t>Onun </a:t>
            </a:r>
            <a:r>
              <a:rPr lang="tr-TR" altLang="tr-TR" sz="1900" b="1" dirty="0">
                <a:solidFill>
                  <a:srgbClr val="FF0066"/>
                </a:solidFill>
              </a:rPr>
              <a:t>fikirlerine değer verdiğinizi</a:t>
            </a:r>
            <a:r>
              <a:rPr lang="tr-TR" altLang="tr-TR" sz="1900" b="1" dirty="0">
                <a:solidFill>
                  <a:srgbClr val="000099"/>
                </a:solidFill>
              </a:rPr>
              <a:t> hissettirin.</a:t>
            </a:r>
          </a:p>
          <a:p>
            <a:pPr eaLnBrk="1" hangingPunct="1">
              <a:lnSpc>
                <a:spcPct val="80000"/>
              </a:lnSpc>
              <a:spcBef>
                <a:spcPct val="35000"/>
              </a:spcBef>
              <a:spcAft>
                <a:spcPct val="35000"/>
              </a:spcAft>
            </a:pPr>
            <a:r>
              <a:rPr lang="tr-TR" altLang="tr-TR" sz="1900" b="1" dirty="0">
                <a:solidFill>
                  <a:srgbClr val="000099"/>
                </a:solidFill>
              </a:rPr>
              <a:t>Onun olumlu davranışlarını kesinlikte </a:t>
            </a:r>
            <a:r>
              <a:rPr lang="tr-TR" altLang="tr-TR" sz="1900" b="1" dirty="0">
                <a:solidFill>
                  <a:srgbClr val="FF0066"/>
                </a:solidFill>
              </a:rPr>
              <a:t>takdir</a:t>
            </a:r>
            <a:r>
              <a:rPr lang="tr-TR" altLang="tr-TR" sz="1900" b="1" dirty="0">
                <a:solidFill>
                  <a:srgbClr val="000099"/>
                </a:solidFill>
              </a:rPr>
              <a:t> edin.</a:t>
            </a:r>
          </a:p>
          <a:p>
            <a:pPr eaLnBrk="1" hangingPunct="1">
              <a:lnSpc>
                <a:spcPct val="80000"/>
              </a:lnSpc>
              <a:spcBef>
                <a:spcPct val="35000"/>
              </a:spcBef>
              <a:spcAft>
                <a:spcPct val="35000"/>
              </a:spcAft>
            </a:pPr>
            <a:r>
              <a:rPr lang="tr-TR" altLang="tr-TR" sz="1900" b="1" dirty="0">
                <a:solidFill>
                  <a:srgbClr val="000099"/>
                </a:solidFill>
              </a:rPr>
              <a:t>O konuşurken onun </a:t>
            </a:r>
            <a:r>
              <a:rPr lang="tr-TR" altLang="tr-TR" sz="1900" b="1" dirty="0">
                <a:solidFill>
                  <a:srgbClr val="FF0066"/>
                </a:solidFill>
              </a:rPr>
              <a:t>yüzüne bakın</a:t>
            </a:r>
            <a:r>
              <a:rPr lang="tr-TR" altLang="tr-TR" sz="1900" b="1" dirty="0">
                <a:solidFill>
                  <a:srgbClr val="000099"/>
                </a:solidFill>
              </a:rPr>
              <a:t> ve ciddiye aldığınızı hissettirin.</a:t>
            </a:r>
          </a:p>
          <a:p>
            <a:pPr eaLnBrk="1" hangingPunct="1">
              <a:lnSpc>
                <a:spcPct val="80000"/>
              </a:lnSpc>
              <a:spcBef>
                <a:spcPct val="35000"/>
              </a:spcBef>
              <a:spcAft>
                <a:spcPct val="35000"/>
              </a:spcAft>
            </a:pPr>
            <a:r>
              <a:rPr lang="tr-TR" altLang="tr-TR" sz="1900" b="1" dirty="0">
                <a:solidFill>
                  <a:srgbClr val="000099"/>
                </a:solidFill>
              </a:rPr>
              <a:t>Onun için </a:t>
            </a:r>
            <a:r>
              <a:rPr lang="tr-TR" altLang="tr-TR" sz="1900" b="1" dirty="0">
                <a:solidFill>
                  <a:srgbClr val="FF0066"/>
                </a:solidFill>
              </a:rPr>
              <a:t>zaman ayırın</a:t>
            </a:r>
            <a:r>
              <a:rPr lang="tr-TR" altLang="tr-TR" sz="1900" b="1" dirty="0">
                <a:solidFill>
                  <a:srgbClr val="000099"/>
                </a:solidFill>
              </a:rPr>
              <a:t>.</a:t>
            </a:r>
          </a:p>
          <a:p>
            <a:pPr eaLnBrk="1" hangingPunct="1">
              <a:lnSpc>
                <a:spcPct val="80000"/>
              </a:lnSpc>
              <a:spcBef>
                <a:spcPct val="35000"/>
              </a:spcBef>
              <a:spcAft>
                <a:spcPct val="35000"/>
              </a:spcAft>
            </a:pPr>
            <a:r>
              <a:rPr lang="tr-TR" altLang="tr-TR" sz="1900" b="1" dirty="0">
                <a:solidFill>
                  <a:srgbClr val="FF0066"/>
                </a:solidFill>
              </a:rPr>
              <a:t>Yaşına uygun görevler</a:t>
            </a:r>
            <a:r>
              <a:rPr lang="tr-TR" altLang="tr-TR" sz="1900" b="1" dirty="0">
                <a:solidFill>
                  <a:srgbClr val="000099"/>
                </a:solidFill>
              </a:rPr>
              <a:t> verin ve daha sonra başarısını takdir edin.</a:t>
            </a:r>
          </a:p>
          <a:p>
            <a:pPr algn="ctr" eaLnBrk="1" hangingPunct="1">
              <a:lnSpc>
                <a:spcPct val="80000"/>
              </a:lnSpc>
              <a:buFontTx/>
              <a:buNone/>
            </a:pPr>
            <a:endParaRPr lang="tr-TR" altLang="tr-TR" sz="1900" b="1" dirty="0">
              <a:solidFill>
                <a:srgbClr val="000099"/>
              </a:solidFill>
            </a:endParaRPr>
          </a:p>
        </p:txBody>
      </p:sp>
      <p:graphicFrame>
        <p:nvGraphicFramePr>
          <p:cNvPr id="12291" name="Object 3"/>
          <p:cNvGraphicFramePr>
            <a:graphicFrameLocks noGrp="1" noChangeAspect="1"/>
          </p:cNvGraphicFramePr>
          <p:nvPr>
            <p:ph sz="half" idx="4294967295"/>
            <p:extLst>
              <p:ext uri="{D42A27DB-BD31-4B8C-83A1-F6EECF244321}">
                <p14:modId xmlns:p14="http://schemas.microsoft.com/office/powerpoint/2010/main" val="2071379668"/>
              </p:ext>
            </p:extLst>
          </p:nvPr>
        </p:nvGraphicFramePr>
        <p:xfrm>
          <a:off x="8641531" y="1687860"/>
          <a:ext cx="3384376" cy="4597400"/>
        </p:xfrm>
        <a:graphic>
          <a:graphicData uri="http://schemas.openxmlformats.org/presentationml/2006/ole">
            <mc:AlternateContent xmlns:mc="http://schemas.openxmlformats.org/markup-compatibility/2006">
              <mc:Choice xmlns:v="urn:schemas-microsoft-com:vml" Requires="v">
                <p:oleObj spid="_x0000_s12295" name="Clip" r:id="rId3" imgW="2323490" imgH="2263140" progId="MS_ClipArt_Gallery.2">
                  <p:embed/>
                </p:oleObj>
              </mc:Choice>
              <mc:Fallback>
                <p:oleObj name="Clip" r:id="rId3" imgW="2323490" imgH="226314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1531" y="1687860"/>
                        <a:ext cx="3384376" cy="4597400"/>
                      </a:xfrm>
                      <a:prstGeom prst="rect">
                        <a:avLst/>
                      </a:prstGeom>
                      <a:noFill/>
                      <a:ln>
                        <a:noFill/>
                      </a:ln>
                      <a:effectLs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528219" y="1400175"/>
            <a:ext cx="7124700" cy="1282700"/>
          </a:xfrm>
        </p:spPr>
        <p:txBody>
          <a:bodyPr/>
          <a:lstStyle/>
          <a:p>
            <a:r>
              <a:rPr lang="tr-TR" altLang="tr-TR" b="1" dirty="0" smtClean="0"/>
              <a:t>ANNE BABA TUTUMLARI</a:t>
            </a:r>
          </a:p>
        </p:txBody>
      </p:sp>
      <p:sp>
        <p:nvSpPr>
          <p:cNvPr id="13315" name="AutoShape 5" descr="anne baba tutumları ile ilgili görsel sonucu"/>
          <p:cNvSpPr>
            <a:spLocks noChangeAspect="1" noChangeArrowheads="1"/>
          </p:cNvSpPr>
          <p:nvPr/>
        </p:nvSpPr>
        <p:spPr bwMode="auto">
          <a:xfrm>
            <a:off x="6688931" y="36957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pic>
        <p:nvPicPr>
          <p:cNvPr id="13316" name="Picture 6" descr="ind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2852" y="2682875"/>
            <a:ext cx="5567992"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168923" y="533401"/>
            <a:ext cx="75586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3600" b="1" dirty="0"/>
              <a:t>YAYGIN ANA BABA TUTUMLARI</a:t>
            </a:r>
          </a:p>
        </p:txBody>
      </p:sp>
      <p:sp>
        <p:nvSpPr>
          <p:cNvPr id="14339" name="Text Box 3"/>
          <p:cNvSpPr txBox="1">
            <a:spLocks noChangeArrowheads="1"/>
          </p:cNvSpPr>
          <p:nvPr/>
        </p:nvSpPr>
        <p:spPr bwMode="auto">
          <a:xfrm>
            <a:off x="2160811" y="2310805"/>
            <a:ext cx="67056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buFontTx/>
              <a:buAutoNum type="arabicPeriod"/>
            </a:pPr>
            <a:r>
              <a:rPr lang="tr-TR" altLang="tr-TR" sz="2800" b="1" dirty="0"/>
              <a:t>Baskıcı Ve Otoriter Tutum</a:t>
            </a:r>
          </a:p>
          <a:p>
            <a:pPr eaLnBrk="1" hangingPunct="1">
              <a:spcBef>
                <a:spcPct val="50000"/>
              </a:spcBef>
              <a:buFontTx/>
              <a:buAutoNum type="arabicPeriod"/>
            </a:pPr>
            <a:r>
              <a:rPr lang="tr-TR" altLang="tr-TR" sz="2800" b="1" dirty="0"/>
              <a:t>Gevşek Tutum(Çocuk Merkezli Aile)</a:t>
            </a:r>
          </a:p>
          <a:p>
            <a:pPr eaLnBrk="1" hangingPunct="1">
              <a:spcBef>
                <a:spcPct val="50000"/>
              </a:spcBef>
              <a:buFontTx/>
              <a:buAutoNum type="arabicPeriod"/>
            </a:pPr>
            <a:r>
              <a:rPr lang="tr-TR" altLang="tr-TR" sz="2800" b="1" dirty="0"/>
              <a:t>Dengesiz Ve Kararsız Tutum</a:t>
            </a:r>
          </a:p>
          <a:p>
            <a:pPr eaLnBrk="1" hangingPunct="1">
              <a:spcBef>
                <a:spcPct val="50000"/>
              </a:spcBef>
              <a:buFontTx/>
              <a:buAutoNum type="arabicPeriod"/>
            </a:pPr>
            <a:r>
              <a:rPr lang="tr-TR" altLang="tr-TR" sz="2800" b="1" dirty="0"/>
              <a:t>Koruyucu  Tutum</a:t>
            </a:r>
          </a:p>
          <a:p>
            <a:pPr eaLnBrk="1" hangingPunct="1">
              <a:spcBef>
                <a:spcPct val="50000"/>
              </a:spcBef>
              <a:buFontTx/>
              <a:buAutoNum type="arabicPeriod"/>
            </a:pPr>
            <a:r>
              <a:rPr lang="tr-TR" altLang="tr-TR" sz="2800" b="1" dirty="0"/>
              <a:t>İlgisiz Ve Kayıtsız Tutum</a:t>
            </a:r>
          </a:p>
          <a:p>
            <a:pPr eaLnBrk="1" hangingPunct="1">
              <a:spcBef>
                <a:spcPct val="50000"/>
              </a:spcBef>
              <a:buFontTx/>
              <a:buAutoNum type="arabicPeriod"/>
            </a:pPr>
            <a:r>
              <a:rPr lang="tr-TR" altLang="tr-TR" sz="2800" b="1" dirty="0"/>
              <a:t>Güven Verici, Destekleyici Ve Hoşgörülü Tutum</a:t>
            </a:r>
          </a:p>
        </p:txBody>
      </p:sp>
      <p:pic>
        <p:nvPicPr>
          <p:cNvPr id="14340" name="Picture 4" descr="PE0262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6411" y="2623059"/>
            <a:ext cx="4070835"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31331" y="304801"/>
            <a:ext cx="7543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4000" b="1" dirty="0"/>
              <a:t>BASKICI VE OTORİTER TUTUM</a:t>
            </a:r>
          </a:p>
        </p:txBody>
      </p:sp>
      <p:sp>
        <p:nvSpPr>
          <p:cNvPr id="15363" name="Text Box 3"/>
          <p:cNvSpPr txBox="1">
            <a:spLocks noChangeArrowheads="1"/>
          </p:cNvSpPr>
          <p:nvPr/>
        </p:nvSpPr>
        <p:spPr bwMode="auto">
          <a:xfrm>
            <a:off x="5113139" y="1759868"/>
            <a:ext cx="71628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dirty="0">
                <a:solidFill>
                  <a:srgbClr val="FF0000"/>
                </a:solidFill>
              </a:rPr>
              <a:t>DAVRANIŞ: </a:t>
            </a:r>
            <a:r>
              <a:rPr lang="tr-TR" altLang="tr-TR" b="1" dirty="0"/>
              <a:t>Katı disiplin</a:t>
            </a:r>
            <a:r>
              <a:rPr lang="tr-TR" altLang="tr-TR" dirty="0"/>
              <a:t> </a:t>
            </a:r>
            <a:r>
              <a:rPr lang="tr-TR" altLang="tr-TR" dirty="0" err="1"/>
              <a:t>vardır.Çocuk</a:t>
            </a:r>
            <a:r>
              <a:rPr lang="tr-TR" altLang="tr-TR" dirty="0"/>
              <a:t>, her kurala uymak zorundadır. </a:t>
            </a:r>
            <a:r>
              <a:rPr lang="tr-TR" altLang="tr-TR" b="1" dirty="0"/>
              <a:t>Zor </a:t>
            </a:r>
            <a:r>
              <a:rPr lang="tr-TR" altLang="tr-TR" dirty="0"/>
              <a:t>kullanarak denetleme ve sevgi esirgeyerek denetleme boyutları </a:t>
            </a:r>
            <a:r>
              <a:rPr lang="tr-TR" altLang="tr-TR" dirty="0" err="1"/>
              <a:t>egemendir.Denetlenen</a:t>
            </a:r>
            <a:r>
              <a:rPr lang="tr-TR" altLang="tr-TR" dirty="0"/>
              <a:t> çocuk ,hangi davranışın hangi tepkiyi alacağı hakkında bir fikre sahip </a:t>
            </a:r>
            <a:r>
              <a:rPr lang="tr-TR" altLang="tr-TR" dirty="0" err="1"/>
              <a:t>değildir.Çocuk</a:t>
            </a:r>
            <a:r>
              <a:rPr lang="tr-TR" altLang="tr-TR" dirty="0"/>
              <a:t> devamlı </a:t>
            </a:r>
            <a:r>
              <a:rPr lang="tr-TR" altLang="tr-TR" b="1" dirty="0"/>
              <a:t>suçlanır, karışılır ve cezalandırılır.</a:t>
            </a:r>
          </a:p>
          <a:p>
            <a:pPr eaLnBrk="1" hangingPunct="1">
              <a:spcBef>
                <a:spcPct val="50000"/>
              </a:spcBef>
            </a:pPr>
            <a:r>
              <a:rPr lang="tr-TR" altLang="tr-TR" dirty="0" err="1">
                <a:solidFill>
                  <a:srgbClr val="FF0000"/>
                </a:solidFill>
              </a:rPr>
              <a:t>SONUÇ:</a:t>
            </a:r>
            <a:r>
              <a:rPr lang="tr-TR" altLang="tr-TR" dirty="0" err="1"/>
              <a:t>Çocuğun</a:t>
            </a:r>
            <a:r>
              <a:rPr lang="tr-TR" altLang="tr-TR" dirty="0"/>
              <a:t> kendine olan güvenini ortadan </a:t>
            </a:r>
            <a:r>
              <a:rPr lang="tr-TR" altLang="tr-TR" dirty="0" err="1"/>
              <a:t>kalkar.Çocuğun</a:t>
            </a:r>
            <a:r>
              <a:rPr lang="tr-TR" altLang="tr-TR" dirty="0"/>
              <a:t> kişiliği </a:t>
            </a:r>
            <a:r>
              <a:rPr lang="tr-TR" altLang="tr-TR" dirty="0" err="1"/>
              <a:t>zayıflar.Çocuk,sessiz</a:t>
            </a:r>
            <a:r>
              <a:rPr lang="tr-TR" altLang="tr-TR" dirty="0"/>
              <a:t>, uslu, nazik, dürüst ve dikkatli olur ama </a:t>
            </a:r>
            <a:r>
              <a:rPr lang="tr-TR" altLang="tr-TR" dirty="0" err="1"/>
              <a:t>çocuk,küskün</a:t>
            </a:r>
            <a:r>
              <a:rPr lang="tr-TR" altLang="tr-TR" dirty="0"/>
              <a:t>, silik, çekingen, kolayca etki altında kalan, aşırı hassas veya aşırı isyankar bir birey haline gelir.</a:t>
            </a:r>
          </a:p>
        </p:txBody>
      </p:sp>
      <p:pic>
        <p:nvPicPr>
          <p:cNvPr id="15364" name="Picture 5" descr="BD05515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4707" y="1975892"/>
            <a:ext cx="3320256" cy="3675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016795" y="319088"/>
            <a:ext cx="1029714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sz="3200" b="1" dirty="0"/>
              <a:t>GEVŞEK TUTUM (Çocuk  Merkezli  Aile)</a:t>
            </a:r>
          </a:p>
        </p:txBody>
      </p:sp>
      <p:sp>
        <p:nvSpPr>
          <p:cNvPr id="16387" name="Text Box 3"/>
          <p:cNvSpPr txBox="1">
            <a:spLocks noChangeArrowheads="1"/>
          </p:cNvSpPr>
          <p:nvPr/>
        </p:nvSpPr>
        <p:spPr bwMode="auto">
          <a:xfrm>
            <a:off x="5977235" y="1843608"/>
            <a:ext cx="7162800"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sz="2000" dirty="0">
                <a:solidFill>
                  <a:srgbClr val="FF0000"/>
                </a:solidFill>
              </a:rPr>
              <a:t>DAVRANIŞ:</a:t>
            </a:r>
            <a:r>
              <a:rPr lang="tr-TR" altLang="tr-TR" sz="2000" dirty="0"/>
              <a:t> Çocuk ailede </a:t>
            </a:r>
            <a:r>
              <a:rPr lang="tr-TR" altLang="tr-TR" sz="2000" dirty="0" err="1"/>
              <a:t>insiyatif</a:t>
            </a:r>
            <a:r>
              <a:rPr lang="tr-TR" altLang="tr-TR" sz="2000" dirty="0"/>
              <a:t> sahibi tek kişidir ve onun isteklerine diğer aile bireyleri kayıtsız şartsız </a:t>
            </a:r>
            <a:r>
              <a:rPr lang="tr-TR" altLang="tr-TR" sz="2000" dirty="0" err="1"/>
              <a:t>uyarlar.Anne</a:t>
            </a:r>
            <a:r>
              <a:rPr lang="tr-TR" altLang="tr-TR" sz="2000" dirty="0"/>
              <a:t> – baba-çocuk rolleri, hak ve sorumluluklar </a:t>
            </a:r>
            <a:r>
              <a:rPr lang="tr-TR" altLang="tr-TR" sz="2000" dirty="0" err="1"/>
              <a:t>gözardı</a:t>
            </a:r>
            <a:r>
              <a:rPr lang="tr-TR" altLang="tr-TR" sz="2000" dirty="0"/>
              <a:t> </a:t>
            </a:r>
            <a:r>
              <a:rPr lang="tr-TR" altLang="tr-TR" sz="2000" dirty="0" err="1"/>
              <a:t>edilmiştir.Ana</a:t>
            </a:r>
            <a:r>
              <a:rPr lang="tr-TR" altLang="tr-TR" sz="2000" dirty="0"/>
              <a:t>-baba- çocuk arasında sağlıklı bir iletişim yoktur. Çocuk, abartılmış sevgi gösterileri içinde büyür. Anne baba evde çocuklarının egemenliğini kabullenmiş ve onlara boyun </a:t>
            </a:r>
            <a:r>
              <a:rPr lang="tr-TR" altLang="tr-TR" sz="2000" dirty="0" err="1"/>
              <a:t>eğmişlerdir.Çocuk</a:t>
            </a:r>
            <a:r>
              <a:rPr lang="tr-TR" altLang="tr-TR" sz="2000" dirty="0"/>
              <a:t> aşırı şımartılmıştır.</a:t>
            </a:r>
          </a:p>
          <a:p>
            <a:pPr eaLnBrk="1" hangingPunct="1">
              <a:spcBef>
                <a:spcPct val="50000"/>
              </a:spcBef>
            </a:pPr>
            <a:r>
              <a:rPr lang="tr-TR" altLang="tr-TR" sz="2000" dirty="0">
                <a:solidFill>
                  <a:srgbClr val="FF0000"/>
                </a:solidFill>
              </a:rPr>
              <a:t>SONUÇ:</a:t>
            </a:r>
            <a:r>
              <a:rPr lang="tr-TR" altLang="tr-TR" sz="2000" dirty="0"/>
              <a:t> Çocuk doyumsuzdur, 300 elektronik oyuncağına 301 ‘incinin eklenmesini </a:t>
            </a:r>
            <a:r>
              <a:rPr lang="tr-TR" altLang="tr-TR" sz="2000" dirty="0" err="1"/>
              <a:t>ister.Ana</a:t>
            </a:r>
            <a:r>
              <a:rPr lang="tr-TR" altLang="tr-TR" sz="2000" dirty="0"/>
              <a:t>- babalarına hükmederler ve onlara çok az saygı </a:t>
            </a:r>
            <a:r>
              <a:rPr lang="tr-TR" altLang="tr-TR" sz="2000" dirty="0" err="1"/>
              <a:t>gösterirler.Zamanla</a:t>
            </a:r>
            <a:r>
              <a:rPr lang="tr-TR" altLang="tr-TR" sz="2000" dirty="0"/>
              <a:t> ev dışındaki kimselere de egemen olmanın yollarını </a:t>
            </a:r>
            <a:r>
              <a:rPr lang="tr-TR" altLang="tr-TR" sz="2000" dirty="0" err="1"/>
              <a:t>ararlar.Hayatlarının</a:t>
            </a:r>
            <a:r>
              <a:rPr lang="tr-TR" altLang="tr-TR" sz="2000" dirty="0"/>
              <a:t> ilk günlerinden itibaren her türlü ihtiyaçlarının karşılanacağı ve isteklerinin buyruk niteliği taşıdığı beklentisini </a:t>
            </a:r>
            <a:r>
              <a:rPr lang="tr-TR" altLang="tr-TR" sz="2000" dirty="0" err="1"/>
              <a:t>geliştirmişlerdir.Okul</a:t>
            </a:r>
            <a:r>
              <a:rPr lang="tr-TR" altLang="tr-TR" sz="2000" dirty="0"/>
              <a:t> ortamına uyum sağlamakta güçlük çeker. Yetişkin olduklarında da toplumun kendilerine vermediği hakları kendilerine tanımaya karşılaşırlar.</a:t>
            </a:r>
          </a:p>
        </p:txBody>
      </p:sp>
      <p:pic>
        <p:nvPicPr>
          <p:cNvPr id="16388" name="Picture 5" descr="images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58" y="2047900"/>
            <a:ext cx="4516408"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816995" y="319708"/>
            <a:ext cx="45386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2800" b="1" dirty="0"/>
              <a:t>DENGESİZ VE KARASIZ TUTUM</a:t>
            </a:r>
          </a:p>
        </p:txBody>
      </p:sp>
      <p:sp>
        <p:nvSpPr>
          <p:cNvPr id="17411" name="Text Box 3"/>
          <p:cNvSpPr txBox="1">
            <a:spLocks noChangeArrowheads="1"/>
          </p:cNvSpPr>
          <p:nvPr/>
        </p:nvSpPr>
        <p:spPr bwMode="auto">
          <a:xfrm>
            <a:off x="5977732" y="1543844"/>
            <a:ext cx="723900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b="1" dirty="0"/>
              <a:t>DAVRANIŞ:</a:t>
            </a:r>
            <a:r>
              <a:rPr lang="tr-TR" altLang="tr-TR" dirty="0"/>
              <a:t> Anne-baba arasında görüş ayrılığı </a:t>
            </a:r>
            <a:r>
              <a:rPr lang="tr-TR" altLang="tr-TR" dirty="0" err="1"/>
              <a:t>vardır.Ayrıca</a:t>
            </a:r>
            <a:r>
              <a:rPr lang="tr-TR" altLang="tr-TR" dirty="0"/>
              <a:t> anne- baba değişken davranışlar </a:t>
            </a:r>
            <a:r>
              <a:rPr lang="tr-TR" altLang="tr-TR" dirty="0" err="1"/>
              <a:t>sergilerler.Ana</a:t>
            </a:r>
            <a:r>
              <a:rPr lang="tr-TR" altLang="tr-TR" dirty="0"/>
              <a:t>-baba, çocuk konusunda –çocuğun yanında- birbirlerini </a:t>
            </a:r>
            <a:r>
              <a:rPr lang="tr-TR" altLang="tr-TR" dirty="0" err="1"/>
              <a:t>eleştirirler.Taraflardan</a:t>
            </a:r>
            <a:r>
              <a:rPr lang="tr-TR" altLang="tr-TR" dirty="0"/>
              <a:t> biri çocuğu kayırır. Çocuğuna sözünü dinletmeye çalışan karasız ve dengesiz bir anne; Önce çocuğuna yumuşak tonda </a:t>
            </a:r>
            <a:r>
              <a:rPr lang="tr-TR" altLang="tr-TR" dirty="0" err="1"/>
              <a:t>konuşur,ardından</a:t>
            </a:r>
            <a:r>
              <a:rPr lang="tr-TR" altLang="tr-TR" dirty="0"/>
              <a:t> sesini </a:t>
            </a:r>
            <a:r>
              <a:rPr lang="tr-TR" altLang="tr-TR" dirty="0" err="1"/>
              <a:t>yükseltir,annenin</a:t>
            </a:r>
            <a:r>
              <a:rPr lang="tr-TR" altLang="tr-TR" dirty="0"/>
              <a:t> isteği hala yerine getirilmemişse  anne çocuğu döver fakat ardından da diz çöküp özür diler. </a:t>
            </a:r>
            <a:r>
              <a:rPr lang="tr-TR" altLang="tr-TR" dirty="0" err="1"/>
              <a:t>Baba,yorgun</a:t>
            </a:r>
            <a:r>
              <a:rPr lang="tr-TR" altLang="tr-TR" dirty="0"/>
              <a:t> olmadığı ve sakin  olduğu bir günde ‘</a:t>
            </a:r>
            <a:r>
              <a:rPr lang="tr-TR" altLang="tr-TR" dirty="0" err="1"/>
              <a:t>uygun’gördüğü</a:t>
            </a:r>
            <a:r>
              <a:rPr lang="tr-TR" altLang="tr-TR" dirty="0"/>
              <a:t> bir davranışı, yorgun ve gergin olduğu bir günde ‘uygun </a:t>
            </a:r>
            <a:r>
              <a:rPr lang="tr-TR" altLang="tr-TR" dirty="0" err="1"/>
              <a:t>olmayan’bir</a:t>
            </a:r>
            <a:r>
              <a:rPr lang="tr-TR" altLang="tr-TR" dirty="0"/>
              <a:t> davranış olarak görür.</a:t>
            </a:r>
          </a:p>
          <a:p>
            <a:pPr eaLnBrk="1" hangingPunct="1">
              <a:spcBef>
                <a:spcPct val="50000"/>
              </a:spcBef>
            </a:pPr>
            <a:r>
              <a:rPr lang="tr-TR" altLang="tr-TR" dirty="0" err="1"/>
              <a:t>SONUÇ:Çocukta</a:t>
            </a:r>
            <a:r>
              <a:rPr lang="tr-TR" altLang="tr-TR" dirty="0"/>
              <a:t> bazı iç çatışmalar </a:t>
            </a:r>
            <a:r>
              <a:rPr lang="tr-TR" altLang="tr-TR" dirty="0" err="1"/>
              <a:t>oluşabilir.Çocuk</a:t>
            </a:r>
            <a:r>
              <a:rPr lang="tr-TR" altLang="tr-TR" dirty="0"/>
              <a:t> huzursuz bir yapıya sahip olur. </a:t>
            </a:r>
            <a:r>
              <a:rPr lang="tr-TR" altLang="tr-TR" dirty="0" err="1"/>
              <a:t>Çocuk,dengesiz</a:t>
            </a:r>
            <a:r>
              <a:rPr lang="tr-TR" altLang="tr-TR" dirty="0"/>
              <a:t> ve tutarsız davranışlar sergiler.</a:t>
            </a:r>
          </a:p>
        </p:txBody>
      </p:sp>
      <p:pic>
        <p:nvPicPr>
          <p:cNvPr id="17412" name="Picture 5"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691" y="2263924"/>
            <a:ext cx="4188555"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89003" y="751756"/>
            <a:ext cx="4518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2800" b="1" dirty="0"/>
              <a:t>KORUYUCU TUTUM</a:t>
            </a:r>
          </a:p>
        </p:txBody>
      </p:sp>
      <p:sp>
        <p:nvSpPr>
          <p:cNvPr id="18435" name="Text Box 3"/>
          <p:cNvSpPr txBox="1">
            <a:spLocks noChangeArrowheads="1"/>
          </p:cNvSpPr>
          <p:nvPr/>
        </p:nvSpPr>
        <p:spPr bwMode="auto">
          <a:xfrm>
            <a:off x="5977235" y="1687860"/>
            <a:ext cx="7086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b="1" dirty="0"/>
              <a:t>DAVRANIŞ:</a:t>
            </a:r>
            <a:r>
              <a:rPr lang="tr-TR" altLang="tr-TR" dirty="0"/>
              <a:t> Çocuğa gereğinden fazla kontrol ve özen </a:t>
            </a:r>
            <a:r>
              <a:rPr lang="tr-TR" altLang="tr-TR" dirty="0" err="1"/>
              <a:t>gösterilir.Anne</a:t>
            </a:r>
            <a:r>
              <a:rPr lang="tr-TR" altLang="tr-TR" dirty="0"/>
              <a:t> çocuğuna yardım etme ve ona olan sevgisini dile getirme adına çocuğunun yapması gereken davranışları veya görevleri kendisi yapar.Mesela;2 yaşlarında çatal-kaşık kullanabilen çocuğa 8-9 yaşlarına gelse bile anne eliyle yemek yedirir.</a:t>
            </a:r>
          </a:p>
          <a:p>
            <a:pPr eaLnBrk="1" hangingPunct="1">
              <a:spcBef>
                <a:spcPct val="50000"/>
              </a:spcBef>
            </a:pPr>
            <a:r>
              <a:rPr lang="tr-TR" altLang="tr-TR" b="1" dirty="0" err="1"/>
              <a:t>SONUÇ:</a:t>
            </a:r>
            <a:r>
              <a:rPr lang="tr-TR" altLang="tr-TR" dirty="0" err="1"/>
              <a:t>Çocuk</a:t>
            </a:r>
            <a:r>
              <a:rPr lang="tr-TR" altLang="tr-TR" dirty="0"/>
              <a:t> diğer kimselere aşırı bağımlı, güvensiz, duygusal kırıklıkları olan bir kişi </a:t>
            </a:r>
            <a:r>
              <a:rPr lang="tr-TR" altLang="tr-TR" dirty="0" err="1"/>
              <a:t>olabilir.Gelecekte</a:t>
            </a:r>
            <a:r>
              <a:rPr lang="tr-TR" altLang="tr-TR" dirty="0"/>
              <a:t> aynı koruyucu tutumu eşinden </a:t>
            </a:r>
            <a:r>
              <a:rPr lang="tr-TR" altLang="tr-TR" dirty="0" err="1"/>
              <a:t>bekleyebilir.Çocuk</a:t>
            </a:r>
            <a:r>
              <a:rPr lang="tr-TR" altLang="tr-TR" dirty="0"/>
              <a:t> kendi kendini yöneten bir birey olamaz. Çocuğun sosyal gelişimi </a:t>
            </a:r>
            <a:r>
              <a:rPr lang="tr-TR" altLang="tr-TR" dirty="0" err="1"/>
              <a:t>zedelenir,çocuk</a:t>
            </a:r>
            <a:r>
              <a:rPr lang="tr-TR" altLang="tr-TR" dirty="0"/>
              <a:t> kendini gruba dahil ettirmek için zaman zaman toplumdışı ve isyankar davranışlara başvurabilir.</a:t>
            </a:r>
          </a:p>
        </p:txBody>
      </p:sp>
      <p:pic>
        <p:nvPicPr>
          <p:cNvPr id="18436" name="Picture 5" descr="images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651" y="1903884"/>
            <a:ext cx="4392488" cy="456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744987" y="679748"/>
            <a:ext cx="544103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3200" b="1" dirty="0"/>
              <a:t>İLGİSİZ VE KAYITSIZ TUTUM</a:t>
            </a:r>
          </a:p>
        </p:txBody>
      </p:sp>
      <p:sp>
        <p:nvSpPr>
          <p:cNvPr id="19459" name="Text Box 3"/>
          <p:cNvSpPr txBox="1">
            <a:spLocks noChangeArrowheads="1"/>
          </p:cNvSpPr>
          <p:nvPr/>
        </p:nvSpPr>
        <p:spPr bwMode="auto">
          <a:xfrm>
            <a:off x="5689203" y="2191916"/>
            <a:ext cx="68580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sz="3200" b="1" dirty="0" err="1"/>
              <a:t>DAVRANIŞ:</a:t>
            </a:r>
            <a:r>
              <a:rPr lang="tr-TR" altLang="tr-TR" sz="3200" dirty="0" err="1"/>
              <a:t>Anne-baba</a:t>
            </a:r>
            <a:r>
              <a:rPr lang="tr-TR" altLang="tr-TR" sz="3200" dirty="0"/>
              <a:t> çocuğu yalnız bırakma görmezden gelme şeklinde çocuğu yalnız </a:t>
            </a:r>
            <a:r>
              <a:rPr lang="tr-TR" altLang="tr-TR" sz="3200" dirty="0" err="1"/>
              <a:t>bırakır.Duygusal</a:t>
            </a:r>
            <a:r>
              <a:rPr lang="tr-TR" altLang="tr-TR" sz="3200" dirty="0"/>
              <a:t> istismara yol açan böyle bir ortamda ana-baba-çocuk üçgeni arasında iletişim kopukluğu gözlenir.</a:t>
            </a:r>
          </a:p>
          <a:p>
            <a:pPr eaLnBrk="1" hangingPunct="1">
              <a:spcBef>
                <a:spcPct val="50000"/>
              </a:spcBef>
            </a:pPr>
            <a:r>
              <a:rPr lang="tr-TR" altLang="tr-TR" sz="3200" b="1" dirty="0" err="1"/>
              <a:t>SONUÇ:</a:t>
            </a:r>
            <a:r>
              <a:rPr lang="tr-TR" altLang="tr-TR" sz="3200" dirty="0" err="1"/>
              <a:t>Çocuk</a:t>
            </a:r>
            <a:r>
              <a:rPr lang="tr-TR" altLang="tr-TR" sz="3200" dirty="0"/>
              <a:t>, arkadaşlarına ve yakın çevresindeki eşyalara zarar  verebilir. Çocuğun saldırganlık eğilimi güçlüdür.</a:t>
            </a:r>
          </a:p>
        </p:txBody>
      </p:sp>
      <p:pic>
        <p:nvPicPr>
          <p:cNvPr id="19460" name="Picture 5" descr="13334463894f7ac6f5163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43" y="2623964"/>
            <a:ext cx="4545858" cy="3641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336132" y="304800"/>
            <a:ext cx="724961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2800" b="1" dirty="0"/>
              <a:t>GÜVEN VERİCİ, DESTEKLEYİCİ VE HOŞGÖRÜLÜ TUTUM</a:t>
            </a:r>
          </a:p>
        </p:txBody>
      </p:sp>
      <p:sp>
        <p:nvSpPr>
          <p:cNvPr id="20483" name="Text Box 3"/>
          <p:cNvSpPr txBox="1">
            <a:spLocks noChangeArrowheads="1"/>
          </p:cNvSpPr>
          <p:nvPr/>
        </p:nvSpPr>
        <p:spPr bwMode="auto">
          <a:xfrm>
            <a:off x="5833219" y="1543844"/>
            <a:ext cx="701040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b="1" dirty="0"/>
              <a:t>DAVRANIŞ:</a:t>
            </a:r>
            <a:r>
              <a:rPr lang="tr-TR" altLang="tr-TR" dirty="0"/>
              <a:t> Ana-babanın çocuklarına karşı hoşgörü sahibi olmaları, onları </a:t>
            </a:r>
            <a:r>
              <a:rPr lang="tr-TR" altLang="tr-TR" dirty="0" err="1"/>
              <a:t>desteklemeleri,çocukların</a:t>
            </a:r>
            <a:r>
              <a:rPr lang="tr-TR" altLang="tr-TR" dirty="0"/>
              <a:t> bazı kısıtlamalar dışında, arzularını diledikleri biçimde gerçekleştirmelerine izin vermeleri anlamına gelir. Evde kabul edilen ve edilmeyen davranışların sınırları </a:t>
            </a:r>
            <a:r>
              <a:rPr lang="tr-TR" altLang="tr-TR" dirty="0" err="1"/>
              <a:t>bellidir.Bu</a:t>
            </a:r>
            <a:r>
              <a:rPr lang="tr-TR" altLang="tr-TR" dirty="0"/>
              <a:t> sınırlar içinde çocuk özgürdür çocuğun söz hakkı vardır, duygu ve düşüncelerine saygı duyulur ve çocuk kendini rahatlıkla ifade </a:t>
            </a:r>
            <a:r>
              <a:rPr lang="tr-TR" altLang="tr-TR" dirty="0" err="1"/>
              <a:t>eder.Davranışlar</a:t>
            </a:r>
            <a:r>
              <a:rPr lang="tr-TR" altLang="tr-TR" dirty="0"/>
              <a:t> kabul görür ve </a:t>
            </a:r>
            <a:r>
              <a:rPr lang="tr-TR" altLang="tr-TR" dirty="0" err="1"/>
              <a:t>onaylanır.Çocuk</a:t>
            </a:r>
            <a:r>
              <a:rPr lang="tr-TR" altLang="tr-TR" dirty="0"/>
              <a:t> </a:t>
            </a:r>
            <a:r>
              <a:rPr lang="tr-TR" altLang="tr-TR" dirty="0" err="1"/>
              <a:t>sevgi,güven</a:t>
            </a:r>
            <a:r>
              <a:rPr lang="tr-TR" altLang="tr-TR" dirty="0"/>
              <a:t>, teşvik görür ve yetişkinler tarafından </a:t>
            </a:r>
            <a:r>
              <a:rPr lang="tr-TR" altLang="tr-TR" dirty="0" err="1"/>
              <a:t>dinlenir.Çocuk,ikna</a:t>
            </a:r>
            <a:r>
              <a:rPr lang="tr-TR" altLang="tr-TR" dirty="0"/>
              <a:t> ederek </a:t>
            </a:r>
            <a:r>
              <a:rPr lang="tr-TR" altLang="tr-TR" dirty="0" err="1"/>
              <a:t>denetlenir.Anne</a:t>
            </a:r>
            <a:r>
              <a:rPr lang="tr-TR" altLang="tr-TR" dirty="0"/>
              <a:t> baba tutarlıdır ve çocuk tarafından anlaşılabilir davranışlar sergiler.</a:t>
            </a:r>
          </a:p>
          <a:p>
            <a:pPr eaLnBrk="1" hangingPunct="1">
              <a:spcBef>
                <a:spcPct val="50000"/>
              </a:spcBef>
            </a:pPr>
            <a:r>
              <a:rPr lang="tr-TR" altLang="tr-TR" b="1" dirty="0" err="1"/>
              <a:t>SONUÇ:</a:t>
            </a:r>
            <a:r>
              <a:rPr lang="tr-TR" altLang="tr-TR" dirty="0" err="1"/>
              <a:t>Çocuk</a:t>
            </a:r>
            <a:r>
              <a:rPr lang="tr-TR" altLang="tr-TR" dirty="0"/>
              <a:t> özgüven kazanır ve kendine </a:t>
            </a:r>
            <a:r>
              <a:rPr lang="tr-TR" altLang="tr-TR" dirty="0" err="1"/>
              <a:t>kendine</a:t>
            </a:r>
            <a:r>
              <a:rPr lang="tr-TR" altLang="tr-TR" dirty="0"/>
              <a:t> karar verip sorumluluk taşımasını </a:t>
            </a:r>
            <a:r>
              <a:rPr lang="tr-TR" altLang="tr-TR" dirty="0" err="1"/>
              <a:t>öğrenir.Çocuk</a:t>
            </a:r>
            <a:r>
              <a:rPr lang="tr-TR" altLang="tr-TR" dirty="0"/>
              <a:t>, girişim yeteneğine sahip olur.</a:t>
            </a:r>
          </a:p>
        </p:txBody>
      </p:sp>
      <p:pic>
        <p:nvPicPr>
          <p:cNvPr id="20484" name="Picture 5" descr="timthum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43" y="2119908"/>
            <a:ext cx="4672881"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body" sz="half" idx="4294967295"/>
          </p:nvPr>
        </p:nvSpPr>
        <p:spPr>
          <a:xfrm>
            <a:off x="3168923" y="1687860"/>
            <a:ext cx="3486150" cy="4616450"/>
          </a:xfrm>
        </p:spPr>
        <p:txBody>
          <a:bodyPr vert="horz" wrap="square" lIns="91440" tIns="45720" rIns="91440" bIns="45720" numCol="1" anchor="t" anchorCtr="0" compatLnSpc="1">
            <a:prstTxWarp prst="textNoShape">
              <a:avLst/>
            </a:prstTxWarp>
          </a:bodyPr>
          <a:lstStyle/>
          <a:p>
            <a:pPr eaLnBrk="1" hangingPunct="1">
              <a:lnSpc>
                <a:spcPct val="80000"/>
              </a:lnSpc>
              <a:buFontTx/>
              <a:buNone/>
              <a:defRPr/>
            </a:pPr>
            <a:endParaRPr lang="tr-TR" sz="1200" dirty="0"/>
          </a:p>
          <a:p>
            <a:pPr eaLnBrk="1" hangingPunct="1">
              <a:lnSpc>
                <a:spcPct val="80000"/>
              </a:lnSpc>
              <a:buFontTx/>
              <a:buNone/>
              <a:defRPr/>
            </a:pPr>
            <a:endParaRPr lang="tr-TR" sz="1200" dirty="0"/>
          </a:p>
          <a:p>
            <a:pPr eaLnBrk="1" hangingPunct="1">
              <a:lnSpc>
                <a:spcPct val="80000"/>
              </a:lnSpc>
              <a:buFontTx/>
              <a:buNone/>
              <a:defRPr/>
            </a:pPr>
            <a:r>
              <a:rPr lang="tr-TR" sz="2800" b="1" i="1" dirty="0">
                <a:solidFill>
                  <a:srgbClr val="FF7C80"/>
                </a:solidFill>
                <a:effectLst>
                  <a:outerShdw blurRad="38100" dist="38100" dir="2700000" algn="tl">
                    <a:srgbClr val="C0C0C0"/>
                  </a:outerShdw>
                </a:effectLst>
              </a:rPr>
              <a:t>ÇOCUKLARIMIZ…</a:t>
            </a:r>
          </a:p>
          <a:p>
            <a:pPr eaLnBrk="1" hangingPunct="1">
              <a:lnSpc>
                <a:spcPct val="80000"/>
              </a:lnSpc>
              <a:buFontTx/>
              <a:buNone/>
              <a:defRPr/>
            </a:pPr>
            <a:endParaRPr lang="tr-TR" sz="2800" b="1" i="1" dirty="0">
              <a:solidFill>
                <a:srgbClr val="FF7C80"/>
              </a:solidFill>
              <a:effectLst>
                <a:outerShdw blurRad="38100" dist="38100" dir="2700000" algn="tl">
                  <a:srgbClr val="C0C0C0"/>
                </a:outerShdw>
              </a:effectLst>
            </a:endParaRPr>
          </a:p>
          <a:p>
            <a:pPr algn="r" eaLnBrk="1" hangingPunct="1">
              <a:lnSpc>
                <a:spcPct val="80000"/>
              </a:lnSpc>
              <a:buFontTx/>
              <a:buNone/>
              <a:defRPr/>
            </a:pPr>
            <a:r>
              <a:rPr lang="tr-TR" sz="2800" b="1" dirty="0">
                <a:solidFill>
                  <a:srgbClr val="009900"/>
                </a:solidFill>
                <a:effectLst>
                  <a:outerShdw blurRad="38100" dist="38100" dir="2700000" algn="tl">
                    <a:srgbClr val="C0C0C0"/>
                  </a:outerShdw>
                </a:effectLst>
              </a:rPr>
              <a:t>Bizim en değerli varlıklarımız…</a:t>
            </a:r>
          </a:p>
          <a:p>
            <a:pPr algn="r" eaLnBrk="1" hangingPunct="1">
              <a:lnSpc>
                <a:spcPct val="80000"/>
              </a:lnSpc>
              <a:buFontTx/>
              <a:buNone/>
              <a:defRPr/>
            </a:pPr>
            <a:endParaRPr lang="tr-TR" sz="2800" b="1" dirty="0">
              <a:solidFill>
                <a:srgbClr val="009900"/>
              </a:solidFill>
              <a:effectLst>
                <a:outerShdw blurRad="38100" dist="38100" dir="2700000" algn="tl">
                  <a:srgbClr val="C0C0C0"/>
                </a:outerShdw>
              </a:effectLst>
            </a:endParaRPr>
          </a:p>
          <a:p>
            <a:pPr algn="r" eaLnBrk="1" hangingPunct="1">
              <a:lnSpc>
                <a:spcPct val="80000"/>
              </a:lnSpc>
              <a:buFontTx/>
              <a:buNone/>
              <a:defRPr/>
            </a:pPr>
            <a:r>
              <a:rPr lang="tr-TR" sz="2800" b="1" dirty="0">
                <a:solidFill>
                  <a:srgbClr val="009900"/>
                </a:solidFill>
                <a:effectLst>
                  <a:outerShdw blurRad="38100" dist="38100" dir="2700000" algn="tl">
                    <a:srgbClr val="C0C0C0"/>
                  </a:outerShdw>
                </a:effectLst>
              </a:rPr>
              <a:t>Tüm çabalarımız </a:t>
            </a:r>
          </a:p>
          <a:p>
            <a:pPr algn="r" eaLnBrk="1" hangingPunct="1">
              <a:lnSpc>
                <a:spcPct val="80000"/>
              </a:lnSpc>
              <a:buFontTx/>
              <a:buNone/>
              <a:defRPr/>
            </a:pPr>
            <a:r>
              <a:rPr lang="tr-TR" sz="2800" b="1" dirty="0">
                <a:solidFill>
                  <a:srgbClr val="009900"/>
                </a:solidFill>
                <a:effectLst>
                  <a:outerShdw blurRad="38100" dist="38100" dir="2700000" algn="tl">
                    <a:srgbClr val="C0C0C0"/>
                  </a:outerShdw>
                </a:effectLst>
              </a:rPr>
              <a:t>onların iyiliği için…</a:t>
            </a:r>
          </a:p>
        </p:txBody>
      </p:sp>
      <p:graphicFrame>
        <p:nvGraphicFramePr>
          <p:cNvPr id="3075" name="Object 7"/>
          <p:cNvGraphicFramePr>
            <a:graphicFrameLocks noGrp="1" noChangeAspect="1"/>
          </p:cNvGraphicFramePr>
          <p:nvPr>
            <p:ph sz="half" idx="4294967295"/>
            <p:extLst>
              <p:ext uri="{D42A27DB-BD31-4B8C-83A1-F6EECF244321}">
                <p14:modId xmlns:p14="http://schemas.microsoft.com/office/powerpoint/2010/main" val="954049446"/>
              </p:ext>
            </p:extLst>
          </p:nvPr>
        </p:nvGraphicFramePr>
        <p:xfrm>
          <a:off x="8713539" y="1687860"/>
          <a:ext cx="2425700" cy="4616450"/>
        </p:xfrm>
        <a:graphic>
          <a:graphicData uri="http://schemas.openxmlformats.org/presentationml/2006/ole">
            <mc:AlternateContent xmlns:mc="http://schemas.openxmlformats.org/markup-compatibility/2006">
              <mc:Choice xmlns:v="urn:schemas-microsoft-com:vml" Requires="v">
                <p:oleObj spid="_x0000_s3079" name="Clip" r:id="rId3" imgW="4657649" imgH="7705649" progId="MS_ClipArt_Gallery.2">
                  <p:embed/>
                </p:oleObj>
              </mc:Choice>
              <mc:Fallback>
                <p:oleObj name="Clip" r:id="rId3" imgW="4657649" imgH="7705649" progId="MS_ClipArt_Gallery.2">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3539" y="1687860"/>
                        <a:ext cx="2425700" cy="4616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107531" y="609600"/>
            <a:ext cx="739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tr-TR" altLang="tr-TR" sz="3200" b="1"/>
              <a:t>AİLELERE ÖNERİLER</a:t>
            </a:r>
          </a:p>
        </p:txBody>
      </p:sp>
      <p:sp>
        <p:nvSpPr>
          <p:cNvPr id="21507" name="Text Box 4"/>
          <p:cNvSpPr txBox="1">
            <a:spLocks noChangeArrowheads="1"/>
          </p:cNvSpPr>
          <p:nvPr/>
        </p:nvSpPr>
        <p:spPr bwMode="auto">
          <a:xfrm>
            <a:off x="2448843" y="1903884"/>
            <a:ext cx="8463136"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buClr>
                <a:srgbClr val="FF0000"/>
              </a:buClr>
              <a:buFontTx/>
              <a:buChar char="•"/>
            </a:pPr>
            <a:r>
              <a:rPr lang="tr-TR" altLang="tr-TR" b="1" dirty="0"/>
              <a:t>Çocukları  asla korkutmayın. Çünkü korku çocukların  psikolojik gelişimini olumsuz etkiler.</a:t>
            </a:r>
          </a:p>
          <a:p>
            <a:pPr eaLnBrk="1" hangingPunct="1">
              <a:spcBef>
                <a:spcPct val="50000"/>
              </a:spcBef>
              <a:buClr>
                <a:srgbClr val="FF0000"/>
              </a:buClr>
              <a:buFontTx/>
              <a:buChar char="•"/>
            </a:pPr>
            <a:r>
              <a:rPr lang="tr-TR" altLang="tr-TR" b="1" dirty="0"/>
              <a:t>Dayağı eğitim sözlüğünüzden </a:t>
            </a:r>
            <a:r>
              <a:rPr lang="tr-TR" altLang="tr-TR" b="1" dirty="0" err="1"/>
              <a:t>çıkarın.Dayak</a:t>
            </a:r>
            <a:r>
              <a:rPr lang="tr-TR" altLang="tr-TR" b="1" dirty="0"/>
              <a:t> veya herhangi bir şiddetli otorite yüzünden sinen çocuk, yarının içi nefret, isyan duyguları ile dolu insanı olmaya adaydır.</a:t>
            </a:r>
          </a:p>
          <a:p>
            <a:pPr eaLnBrk="1" hangingPunct="1">
              <a:spcBef>
                <a:spcPct val="50000"/>
              </a:spcBef>
              <a:buClr>
                <a:srgbClr val="FF0000"/>
              </a:buClr>
              <a:buFontTx/>
              <a:buChar char="•"/>
            </a:pPr>
            <a:r>
              <a:rPr lang="tr-TR" altLang="tr-TR" b="1" dirty="0"/>
              <a:t>Çocuklarımıza sevgi göstermekten </a:t>
            </a:r>
            <a:r>
              <a:rPr lang="tr-TR" altLang="tr-TR" b="1" dirty="0" err="1"/>
              <a:t>çekinmeyiniz,çünkü</a:t>
            </a:r>
            <a:r>
              <a:rPr lang="tr-TR" altLang="tr-TR" b="1" dirty="0"/>
              <a:t> çocuk için en önemli ve kalıcı korkuların başında anne ve babası tarafından sevilmemek veya terk edilmek korkusu </a:t>
            </a:r>
            <a:r>
              <a:rPr lang="tr-TR" altLang="tr-TR" b="1" dirty="0" err="1"/>
              <a:t>gelir.Çocuklar</a:t>
            </a:r>
            <a:r>
              <a:rPr lang="tr-TR" altLang="tr-TR" b="1" dirty="0"/>
              <a:t> kendi sevgilerini cömertçe sundukları kişilerden aynı davranışı beklerler.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336131" y="457200"/>
            <a:ext cx="716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sz="2800" b="1"/>
              <a:t>Dayakla ve zor kullanarak davranışı yönlendirmeyi amaçlayan anne baba;</a:t>
            </a:r>
          </a:p>
        </p:txBody>
      </p:sp>
      <p:sp>
        <p:nvSpPr>
          <p:cNvPr id="22531" name="Text Box 3"/>
          <p:cNvSpPr txBox="1">
            <a:spLocks noChangeArrowheads="1"/>
          </p:cNvSpPr>
          <p:nvPr/>
        </p:nvSpPr>
        <p:spPr bwMode="auto">
          <a:xfrm>
            <a:off x="3259931" y="2057401"/>
            <a:ext cx="6858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buFontTx/>
              <a:buAutoNum type="alphaLcPeriod"/>
            </a:pPr>
            <a:r>
              <a:rPr lang="tr-TR" altLang="tr-TR" sz="3200" b="1"/>
              <a:t>Çocuğun kendilerine karşı korku, öfke ve kızgınlık içinde olmasına sebep olur.</a:t>
            </a:r>
          </a:p>
          <a:p>
            <a:pPr eaLnBrk="1" hangingPunct="1">
              <a:spcBef>
                <a:spcPct val="50000"/>
              </a:spcBef>
              <a:buFontTx/>
              <a:buAutoNum type="alphaLcPeriod"/>
            </a:pPr>
            <a:r>
              <a:rPr lang="tr-TR" altLang="tr-TR" sz="3200" b="1"/>
              <a:t>Çocuğa saldırgan olmayı ve sorunlarını şiddet yoluyla çözmeyi öğretir,</a:t>
            </a:r>
          </a:p>
          <a:p>
            <a:pPr eaLnBrk="1" hangingPunct="1">
              <a:spcBef>
                <a:spcPct val="50000"/>
              </a:spcBef>
              <a:buFontTx/>
              <a:buAutoNum type="alphaLcPeriod"/>
            </a:pPr>
            <a:r>
              <a:rPr lang="tr-TR" altLang="tr-TR" sz="3200" b="1"/>
              <a:t>Zayıf vicdan ve ahlak gelişimine yol açar.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107531" y="762001"/>
            <a:ext cx="7543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buClr>
                <a:srgbClr val="FF0000"/>
              </a:buClr>
              <a:buFontTx/>
              <a:buChar char="•"/>
            </a:pPr>
            <a:r>
              <a:rPr lang="tr-TR" altLang="tr-TR" b="1"/>
              <a:t>Şımartmak sevgi değildir.Şımartmak çocuğu her yönden geriletir, sevmekse geriletmez. Şımartılan çocuk bencilleşir sorumluluklarının farkına varamaz.</a:t>
            </a:r>
          </a:p>
          <a:p>
            <a:pPr eaLnBrk="1" hangingPunct="1">
              <a:spcBef>
                <a:spcPct val="50000"/>
              </a:spcBef>
              <a:buClr>
                <a:srgbClr val="FF0000"/>
              </a:buClr>
              <a:buFontTx/>
              <a:buChar char="•"/>
            </a:pPr>
            <a:r>
              <a:rPr lang="tr-TR" altLang="tr-TR" b="1"/>
              <a:t>Eğitim açısından en önemli nokta ana babaların çocukla beraber oyun oynamaları ve oyuncak yapmalarıdır. Bunu yapmak asla gevşeklik değildir.</a:t>
            </a:r>
          </a:p>
          <a:p>
            <a:pPr eaLnBrk="1" hangingPunct="1">
              <a:spcBef>
                <a:spcPct val="50000"/>
              </a:spcBef>
              <a:buClr>
                <a:srgbClr val="FF0000"/>
              </a:buClr>
              <a:buFontTx/>
              <a:buChar char="•"/>
            </a:pPr>
            <a:r>
              <a:rPr lang="tr-TR" altLang="tr-TR" b="1"/>
              <a:t>Çocuğu tanıyabilmenin en kestirme yolu çocukla dost olmaktır.Çünkü çocuk sevildiğine sayıldığına değer verildiğine inandığı oranda ana babasına güvenle açılabilir.Ancak çocuğun anlattığı duygu ve düşünce yaşadığı olaylar asla kendisine karşı kullanılmamalıdır bu yüzden çocuk cezalandırılmamalı alay edilmemelidir.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412331" y="533401"/>
            <a:ext cx="7162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b="1"/>
              <a:t>Çocuğa olumlu  yaklaşım için:</a:t>
            </a:r>
          </a:p>
          <a:p>
            <a:pPr eaLnBrk="1" hangingPunct="1">
              <a:spcBef>
                <a:spcPct val="50000"/>
              </a:spcBef>
              <a:buFontTx/>
              <a:buAutoNum type="arabicPeriod"/>
            </a:pPr>
            <a:r>
              <a:rPr lang="tr-TR" altLang="tr-TR" b="1"/>
              <a:t>Önce kendi kafanızda net ve tutarlı olun.Çocukla iyi bir iletişim kurun. Yaptığınız işi bırakıp çocuğa yaklaşın ve onun size bakmasını sağlayın.</a:t>
            </a:r>
          </a:p>
          <a:p>
            <a:pPr eaLnBrk="1" hangingPunct="1">
              <a:spcBef>
                <a:spcPct val="50000"/>
              </a:spcBef>
              <a:buFontTx/>
              <a:buAutoNum type="arabicPeriod"/>
            </a:pPr>
            <a:r>
              <a:rPr lang="tr-TR" altLang="tr-TR" b="1"/>
              <a:t>O size bakıncaya kadar.,yapmasını istediğiniz şeyi söylemeyin.</a:t>
            </a:r>
          </a:p>
          <a:p>
            <a:pPr eaLnBrk="1" hangingPunct="1">
              <a:spcBef>
                <a:spcPct val="50000"/>
              </a:spcBef>
              <a:buFontTx/>
              <a:buAutoNum type="arabicPeriod"/>
            </a:pPr>
            <a:r>
              <a:rPr lang="tr-TR" altLang="tr-TR" b="1"/>
              <a:t>Açık  ve net olun.’ Şimdi şunu..... Yapmanı istiyorum, anlıyor musun,’ deyin. Evet veya Hayır cevabı alıncaya kadar bekleyin.</a:t>
            </a:r>
          </a:p>
          <a:p>
            <a:pPr eaLnBrk="1" hangingPunct="1">
              <a:spcBef>
                <a:spcPct val="50000"/>
              </a:spcBef>
              <a:buFontTx/>
              <a:buAutoNum type="arabicPeriod"/>
            </a:pPr>
            <a:r>
              <a:rPr lang="tr-TR" altLang="tr-TR" b="1"/>
              <a:t>Eğer karşılık vermezse istediğinizi tekrarlayın.</a:t>
            </a:r>
          </a:p>
        </p:txBody>
      </p:sp>
      <p:sp>
        <p:nvSpPr>
          <p:cNvPr id="24579" name="Text Box 4"/>
          <p:cNvSpPr txBox="1">
            <a:spLocks noChangeArrowheads="1"/>
          </p:cNvSpPr>
          <p:nvPr/>
        </p:nvSpPr>
        <p:spPr bwMode="auto">
          <a:xfrm>
            <a:off x="3564731" y="5334000"/>
            <a:ext cx="6934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b="1"/>
              <a:t>Tartışmayın, kızmayın. Yavaş ve derin nefesler alın, böylece sakinleşirsiniz. Aile çocuk ilişkileri, anne-babanın sabırlı olmasını gerektirir.Burada çocuğa vermeye çalıştığınız, bu konuda kararlı olduğunuz mesajıdır.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3385344" y="968376"/>
            <a:ext cx="7124700" cy="5688013"/>
          </a:xfrm>
        </p:spPr>
        <p:txBody>
          <a:bodyPr>
            <a:normAutofit lnSpcReduction="10000"/>
          </a:bodyPr>
          <a:lstStyle/>
          <a:p>
            <a:pPr algn="ctr">
              <a:buFontTx/>
              <a:buNone/>
            </a:pPr>
            <a:r>
              <a:rPr lang="tr-TR" altLang="tr-TR" sz="5400" dirty="0"/>
              <a:t> </a:t>
            </a:r>
            <a:r>
              <a:rPr lang="tr-TR" altLang="tr-TR" sz="5400" b="1" dirty="0"/>
              <a:t>İnsana hiçbir şey öğretemezsin;</a:t>
            </a:r>
            <a:br>
              <a:rPr lang="tr-TR" altLang="tr-TR" sz="5400" b="1" dirty="0"/>
            </a:br>
            <a:r>
              <a:rPr lang="tr-TR" altLang="tr-TR" sz="5400" b="1" dirty="0"/>
              <a:t>öğrenmeyi ancak kendi içinde</a:t>
            </a:r>
            <a:br>
              <a:rPr lang="tr-TR" altLang="tr-TR" sz="5400" b="1" dirty="0"/>
            </a:br>
            <a:r>
              <a:rPr lang="tr-TR" altLang="tr-TR" sz="5400" b="1" dirty="0"/>
              <a:t>bulacağını öğretebilirsin.</a:t>
            </a:r>
            <a:br>
              <a:rPr lang="tr-TR" altLang="tr-TR" sz="5400" b="1" dirty="0"/>
            </a:br>
            <a:r>
              <a:rPr lang="tr-TR" altLang="tr-TR" sz="5400" b="1" dirty="0"/>
              <a:t>Galileo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3312939" y="2008187"/>
            <a:ext cx="7124700" cy="5688013"/>
          </a:xfrm>
        </p:spPr>
        <p:txBody>
          <a:bodyPr>
            <a:normAutofit/>
          </a:bodyPr>
          <a:lstStyle/>
          <a:p>
            <a:pPr algn="ctr">
              <a:buFontTx/>
              <a:buNone/>
            </a:pPr>
            <a:r>
              <a:rPr lang="tr-TR" altLang="tr-TR" sz="7200" dirty="0" smtClean="0"/>
              <a:t>Dinlediğiniz İçin Teşekkür Ederim</a:t>
            </a:r>
            <a:endParaRPr lang="tr-TR" altLang="tr-TR" sz="7200" b="1" dirty="0"/>
          </a:p>
        </p:txBody>
      </p:sp>
    </p:spTree>
    <p:extLst>
      <p:ext uri="{BB962C8B-B14F-4D97-AF65-F5344CB8AC3E}">
        <p14:creationId xmlns:p14="http://schemas.microsoft.com/office/powerpoint/2010/main" val="180032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body" idx="4294967295"/>
          </p:nvPr>
        </p:nvSpPr>
        <p:spPr>
          <a:xfrm>
            <a:off x="864667" y="0"/>
            <a:ext cx="11521851" cy="7696200"/>
          </a:xfrm>
        </p:spPr>
        <p:txBody>
          <a:bodyPr vert="horz" wrap="square" lIns="91440" tIns="45720" rIns="91440" bIns="45720" numCol="1" anchor="t" anchorCtr="0" compatLnSpc="1">
            <a:prstTxWarp prst="textNoShape">
              <a:avLst/>
            </a:prstTxWarp>
          </a:bodyPr>
          <a:lstStyle/>
          <a:p>
            <a:pPr eaLnBrk="1" hangingPunct="1">
              <a:buFontTx/>
              <a:buNone/>
            </a:pPr>
            <a:endParaRPr lang="tr-TR" altLang="tr-TR" dirty="0" smtClean="0"/>
          </a:p>
          <a:p>
            <a:pPr eaLnBrk="1" hangingPunct="1">
              <a:buFontTx/>
              <a:buNone/>
            </a:pPr>
            <a:endParaRPr lang="tr-TR" altLang="tr-TR" dirty="0" smtClean="0"/>
          </a:p>
          <a:p>
            <a:pPr algn="ctr" eaLnBrk="1" hangingPunct="1">
              <a:buFontTx/>
              <a:buNone/>
            </a:pPr>
            <a:r>
              <a:rPr lang="tr-TR" altLang="tr-TR" sz="12700" b="1" dirty="0">
                <a:solidFill>
                  <a:srgbClr val="FF0066"/>
                </a:solidFill>
              </a:rPr>
              <a:t> ETKİLİ</a:t>
            </a:r>
            <a:r>
              <a:rPr lang="tr-TR" altLang="tr-TR" sz="6700" b="1" dirty="0">
                <a:solidFill>
                  <a:srgbClr val="000099"/>
                </a:solidFill>
              </a:rPr>
              <a:t> AİLE İLETİŞİMİ</a:t>
            </a:r>
          </a:p>
          <a:p>
            <a:pPr eaLnBrk="1" hangingPunct="1">
              <a:buFontTx/>
              <a:buNone/>
            </a:pPr>
            <a:endParaRPr lang="tr-TR" altLang="tr-TR" sz="6700" b="1" dirty="0">
              <a:solidFill>
                <a:srgbClr val="FF0066"/>
              </a:solidFill>
            </a:endParaRPr>
          </a:p>
        </p:txBody>
      </p:sp>
      <p:pic>
        <p:nvPicPr>
          <p:cNvPr id="4099" name="Picture 3" descr="gülen çocu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1131" y="3416052"/>
            <a:ext cx="3600400" cy="3564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24907" y="765200"/>
            <a:ext cx="8497515" cy="1282700"/>
          </a:xfrm>
        </p:spPr>
        <p:txBody>
          <a:bodyPr vert="horz" wrap="square" lIns="91440" tIns="45720" rIns="91440" bIns="45720" numCol="1" anchor="b" anchorCtr="0" compatLnSpc="1">
            <a:prstTxWarp prst="textNoShape">
              <a:avLst/>
            </a:prstTxWarp>
          </a:bodyPr>
          <a:lstStyle/>
          <a:p>
            <a:pPr algn="r" eaLnBrk="1" hangingPunct="1"/>
            <a:r>
              <a:rPr lang="tr-TR" altLang="tr-TR" sz="3300" b="1" dirty="0"/>
              <a:t>ACABA ÇOCUKLA İLETİŞİM DEYİNCE AKLIMIZA NE GELİYOR?</a:t>
            </a:r>
          </a:p>
        </p:txBody>
      </p:sp>
      <p:sp>
        <p:nvSpPr>
          <p:cNvPr id="5123" name="Rectangle 3" descr="depresif"/>
          <p:cNvSpPr>
            <a:spLocks noGrp="1" noChangeArrowheads="1"/>
          </p:cNvSpPr>
          <p:nvPr>
            <p:ph type="body" idx="4294967295"/>
          </p:nvPr>
        </p:nvSpPr>
        <p:spPr>
          <a:xfrm>
            <a:off x="5041131" y="2335932"/>
            <a:ext cx="6635750" cy="4787900"/>
          </a:xfrm>
          <a:blipFill dpi="0" rotWithShape="0">
            <a:blip r:embed="rId2"/>
            <a:srcRect/>
            <a:stretch>
              <a:fillRect/>
            </a:stretch>
          </a:blipFill>
        </p:spPr>
        <p:txBody>
          <a:bodyPr vert="horz" wrap="square" lIns="91440" tIns="45720" rIns="91440" bIns="45720" numCol="1" anchor="t" anchorCtr="0" compatLnSpc="1">
            <a:prstTxWarp prst="textNoShape">
              <a:avLst/>
            </a:prstTxWarp>
          </a:bodyPr>
          <a:lstStyle/>
          <a:p>
            <a:pPr eaLnBrk="1" hangingPunct="1">
              <a:buClr>
                <a:schemeClr val="tx1"/>
              </a:buClr>
              <a:buFontTx/>
              <a:buBlip>
                <a:blip r:embed="rId3"/>
              </a:buBlip>
            </a:pPr>
            <a:r>
              <a:rPr lang="tr-TR" altLang="tr-TR" b="1" dirty="0" smtClean="0">
                <a:solidFill>
                  <a:srgbClr val="0B0C17"/>
                </a:solidFill>
              </a:rPr>
              <a:t>Ona bir şeyler söylemek, </a:t>
            </a:r>
          </a:p>
          <a:p>
            <a:pPr eaLnBrk="1" hangingPunct="1">
              <a:buClr>
                <a:schemeClr val="tx1"/>
              </a:buClr>
              <a:buFontTx/>
              <a:buBlip>
                <a:blip r:embed="rId3"/>
              </a:buBlip>
            </a:pPr>
            <a:r>
              <a:rPr lang="tr-TR" altLang="tr-TR" b="1" dirty="0" smtClean="0">
                <a:solidFill>
                  <a:srgbClr val="0B0C17"/>
                </a:solidFill>
              </a:rPr>
              <a:t>Bir şeyler anlatmak,</a:t>
            </a:r>
          </a:p>
          <a:p>
            <a:pPr eaLnBrk="1" hangingPunct="1">
              <a:buClr>
                <a:schemeClr val="tx1"/>
              </a:buClr>
              <a:buFontTx/>
              <a:buBlip>
                <a:blip r:embed="rId3"/>
              </a:buBlip>
            </a:pPr>
            <a:r>
              <a:rPr lang="tr-TR" altLang="tr-TR" b="1" dirty="0" smtClean="0">
                <a:solidFill>
                  <a:srgbClr val="0B0C17"/>
                </a:solidFill>
              </a:rPr>
              <a:t>Nasihat vermek,</a:t>
            </a:r>
          </a:p>
          <a:p>
            <a:pPr eaLnBrk="1" hangingPunct="1">
              <a:buClr>
                <a:schemeClr val="tx1"/>
              </a:buClr>
              <a:buFontTx/>
              <a:buBlip>
                <a:blip r:embed="rId3"/>
              </a:buBlip>
            </a:pPr>
            <a:r>
              <a:rPr lang="tr-TR" altLang="tr-TR" b="1" dirty="0" smtClean="0">
                <a:solidFill>
                  <a:srgbClr val="0B0C17"/>
                </a:solidFill>
              </a:rPr>
              <a:t>Söz dinletmek....</a:t>
            </a:r>
            <a:r>
              <a:rPr lang="tr-TR" altLang="tr-TR" dirty="0" smtClean="0">
                <a:solidFill>
                  <a:srgbClr val="0B0C17"/>
                </a:solidFill>
              </a:rPr>
              <a:t>                     </a:t>
            </a:r>
          </a:p>
        </p:txBody>
      </p:sp>
      <p:sp>
        <p:nvSpPr>
          <p:cNvPr id="5124" name="Text Box 4"/>
          <p:cNvSpPr txBox="1">
            <a:spLocks noChangeArrowheads="1"/>
          </p:cNvSpPr>
          <p:nvPr/>
        </p:nvSpPr>
        <p:spPr bwMode="auto">
          <a:xfrm>
            <a:off x="2033314" y="1888833"/>
            <a:ext cx="21463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30000" b="1" dirty="0">
                <a:solidFill>
                  <a:srgbClr val="FF3300"/>
                </a:solidFill>
                <a:latin typeface="Tahoma" panose="020B0604030504040204" pitchFamily="34" charset="0"/>
                <a:cs typeface="Arial" panose="020B0604020202020204" pitchFamily="34" charset="0"/>
              </a:rPr>
              <a:t>?</a:t>
            </a:r>
          </a:p>
        </p:txBody>
      </p:sp>
      <p:sp>
        <p:nvSpPr>
          <p:cNvPr id="5125" name="Text Box 5"/>
          <p:cNvSpPr txBox="1">
            <a:spLocks noChangeArrowheads="1"/>
          </p:cNvSpPr>
          <p:nvPr/>
        </p:nvSpPr>
        <p:spPr bwMode="auto">
          <a:xfrm>
            <a:off x="5584031" y="6156326"/>
            <a:ext cx="49632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b="1" i="1">
                <a:solidFill>
                  <a:srgbClr val="0B0C17"/>
                </a:solidFill>
                <a:latin typeface="Tahoma" panose="020B0604030504040204" pitchFamily="34" charset="0"/>
                <a:cs typeface="Arial" panose="020B0604020202020204" pitchFamily="34" charset="0"/>
              </a:rPr>
              <a:t>İLETİŞİM TEK YÖNLÜ MÜDÜR?</a:t>
            </a: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399119" y="391716"/>
            <a:ext cx="6264696" cy="1282700"/>
          </a:xfrm>
        </p:spPr>
        <p:txBody>
          <a:bodyPr vert="horz" wrap="square" lIns="91440" tIns="45720" rIns="91440" bIns="45720" numCol="1" anchor="b" anchorCtr="0" compatLnSpc="1">
            <a:prstTxWarp prst="textNoShape">
              <a:avLst/>
            </a:prstTxWarp>
          </a:bodyPr>
          <a:lstStyle/>
          <a:p>
            <a:pPr eaLnBrk="1" hangingPunct="1"/>
            <a:r>
              <a:rPr lang="tr-TR" altLang="tr-TR" sz="6200" b="1" dirty="0"/>
              <a:t>İLETİŞİM NEDİR?</a:t>
            </a:r>
          </a:p>
        </p:txBody>
      </p:sp>
      <p:sp>
        <p:nvSpPr>
          <p:cNvPr id="6147" name="Rectangle 3"/>
          <p:cNvSpPr>
            <a:spLocks noGrp="1" noChangeArrowheads="1"/>
          </p:cNvSpPr>
          <p:nvPr>
            <p:ph type="body" sz="half" idx="4294967295"/>
          </p:nvPr>
        </p:nvSpPr>
        <p:spPr>
          <a:xfrm>
            <a:off x="7718334" y="2263552"/>
            <a:ext cx="3890963" cy="4616450"/>
          </a:xfrm>
        </p:spPr>
        <p:txBody>
          <a:bodyPr vert="horz" wrap="square" lIns="91440" tIns="45720" rIns="91440" bIns="45720" numCol="1" anchor="t" anchorCtr="0" compatLnSpc="1">
            <a:prstTxWarp prst="textNoShape">
              <a:avLst/>
            </a:prstTxWarp>
          </a:bodyPr>
          <a:lstStyle/>
          <a:p>
            <a:pPr algn="r" eaLnBrk="1" hangingPunct="1">
              <a:buFontTx/>
              <a:buNone/>
            </a:pPr>
            <a:r>
              <a:rPr lang="tr-TR" altLang="tr-TR" sz="4200" dirty="0">
                <a:solidFill>
                  <a:srgbClr val="0B0C17"/>
                </a:solidFill>
              </a:rPr>
              <a:t>İletişim, iki kişi arasında, karşılıklı mesaj alışverişidir.</a:t>
            </a:r>
          </a:p>
        </p:txBody>
      </p:sp>
      <p:graphicFrame>
        <p:nvGraphicFramePr>
          <p:cNvPr id="6148" name="Object 4"/>
          <p:cNvGraphicFramePr>
            <a:graphicFrameLocks noGrp="1" noChangeAspect="1"/>
          </p:cNvGraphicFramePr>
          <p:nvPr>
            <p:ph sz="half" idx="4294967295"/>
            <p:extLst>
              <p:ext uri="{D42A27DB-BD31-4B8C-83A1-F6EECF244321}">
                <p14:modId xmlns:p14="http://schemas.microsoft.com/office/powerpoint/2010/main" val="436024219"/>
              </p:ext>
            </p:extLst>
          </p:nvPr>
        </p:nvGraphicFramePr>
        <p:xfrm>
          <a:off x="2448843" y="1759868"/>
          <a:ext cx="2073275" cy="4618038"/>
        </p:xfrm>
        <a:graphic>
          <a:graphicData uri="http://schemas.openxmlformats.org/presentationml/2006/ole">
            <mc:AlternateContent xmlns:mc="http://schemas.openxmlformats.org/markup-compatibility/2006">
              <mc:Choice xmlns:v="urn:schemas-microsoft-com:vml" Requires="v">
                <p:oleObj spid="_x0000_s6153" name="Clip" r:id="rId3" imgW="1633118" imgH="2974543" progId="MS_ClipArt_Gallery.2">
                  <p:embed/>
                </p:oleObj>
              </mc:Choice>
              <mc:Fallback>
                <p:oleObj name="Clip" r:id="rId3" imgW="1633118" imgH="2974543"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8843" y="1759868"/>
                        <a:ext cx="2073275"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Text Box 6"/>
          <p:cNvSpPr txBox="1">
            <a:spLocks noChangeArrowheads="1"/>
          </p:cNvSpPr>
          <p:nvPr/>
        </p:nvSpPr>
        <p:spPr bwMode="auto">
          <a:xfrm>
            <a:off x="5257155" y="2263552"/>
            <a:ext cx="1899879"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20000" b="1" dirty="0">
                <a:solidFill>
                  <a:srgbClr val="FF0066"/>
                </a:solidFill>
                <a:latin typeface="Verdana" panose="020B0604030504040204" pitchFamily="34" charset="0"/>
                <a:cs typeface="Arial" panose="020B0604020202020204" pitchFamily="34" charset="0"/>
              </a:rPr>
              <a:t>x</a:t>
            </a: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body" idx="4294967295"/>
          </p:nvPr>
        </p:nvSpPr>
        <p:spPr>
          <a:xfrm>
            <a:off x="1584747" y="-79374"/>
            <a:ext cx="10801200" cy="7696200"/>
          </a:xfrm>
        </p:spPr>
        <p:txBody>
          <a:bodyPr vert="horz" wrap="square" lIns="91440" tIns="45720" rIns="91440" bIns="45720" numCol="1" anchor="t" anchorCtr="0" compatLnSpc="1">
            <a:prstTxWarp prst="textNoShape">
              <a:avLst/>
            </a:prstTxWarp>
          </a:bodyPr>
          <a:lstStyle/>
          <a:p>
            <a:pPr eaLnBrk="1" hangingPunct="1">
              <a:buFontTx/>
              <a:buNone/>
            </a:pPr>
            <a:endParaRPr lang="tr-TR" altLang="tr-TR" dirty="0" smtClean="0"/>
          </a:p>
          <a:p>
            <a:pPr algn="ctr" eaLnBrk="1" hangingPunct="1">
              <a:buFontTx/>
              <a:buNone/>
            </a:pPr>
            <a:r>
              <a:rPr lang="tr-TR" altLang="tr-TR" sz="5400" b="1" dirty="0">
                <a:solidFill>
                  <a:srgbClr val="FF0066"/>
                </a:solidFill>
              </a:rPr>
              <a:t>Çocuğumuzla Aramızdaki İletişim Engelleri</a:t>
            </a:r>
            <a:r>
              <a:rPr lang="tr-TR" altLang="tr-TR" sz="5400" b="1" dirty="0" smtClean="0">
                <a:solidFill>
                  <a:srgbClr val="FF0066"/>
                </a:solidFill>
              </a:rPr>
              <a:t>:</a:t>
            </a:r>
          </a:p>
          <a:p>
            <a:pPr algn="ctr" eaLnBrk="1" hangingPunct="1">
              <a:buFontTx/>
              <a:buNone/>
            </a:pPr>
            <a:endParaRPr lang="tr-TR" altLang="tr-TR" sz="5400" b="1" dirty="0">
              <a:solidFill>
                <a:srgbClr val="FF0066"/>
              </a:solidFill>
            </a:endParaRPr>
          </a:p>
          <a:p>
            <a:pPr eaLnBrk="1" hangingPunct="1"/>
            <a:r>
              <a:rPr lang="tr-TR" altLang="tr-TR" sz="2200" b="1" dirty="0">
                <a:solidFill>
                  <a:srgbClr val="000099"/>
                </a:solidFill>
              </a:rPr>
              <a:t>EMİR VERMEK</a:t>
            </a:r>
          </a:p>
          <a:p>
            <a:pPr eaLnBrk="1" hangingPunct="1"/>
            <a:r>
              <a:rPr lang="tr-TR" altLang="tr-TR" sz="2200" b="1" dirty="0">
                <a:solidFill>
                  <a:srgbClr val="000099"/>
                </a:solidFill>
              </a:rPr>
              <a:t>GÖZDAĞI VERMEK</a:t>
            </a:r>
          </a:p>
          <a:p>
            <a:pPr eaLnBrk="1" hangingPunct="1"/>
            <a:r>
              <a:rPr lang="tr-TR" altLang="tr-TR" sz="2200" b="1" dirty="0">
                <a:solidFill>
                  <a:srgbClr val="000099"/>
                </a:solidFill>
              </a:rPr>
              <a:t>“SEN DİLİNİ” KULLANMAK</a:t>
            </a:r>
          </a:p>
          <a:p>
            <a:pPr eaLnBrk="1" hangingPunct="1"/>
            <a:r>
              <a:rPr lang="tr-TR" altLang="tr-TR" sz="2200" b="1" dirty="0">
                <a:solidFill>
                  <a:srgbClr val="000099"/>
                </a:solidFill>
              </a:rPr>
              <a:t>AHLAK DERSİ VERMEK</a:t>
            </a:r>
          </a:p>
          <a:p>
            <a:pPr eaLnBrk="1" hangingPunct="1"/>
            <a:r>
              <a:rPr lang="tr-TR" altLang="tr-TR" sz="2200" b="1" dirty="0">
                <a:solidFill>
                  <a:srgbClr val="000099"/>
                </a:solidFill>
              </a:rPr>
              <a:t>NUTUK ÇEKMEK-ÖĞÜT VERMEK</a:t>
            </a:r>
          </a:p>
          <a:p>
            <a:pPr eaLnBrk="1" hangingPunct="1"/>
            <a:r>
              <a:rPr lang="tr-TR" altLang="tr-TR" sz="2200" b="1" dirty="0">
                <a:solidFill>
                  <a:srgbClr val="000099"/>
                </a:solidFill>
              </a:rPr>
              <a:t>YARGILAMA-ELEŞTİRME-SUÇLAMA</a:t>
            </a:r>
          </a:p>
          <a:p>
            <a:pPr eaLnBrk="1" hangingPunct="1"/>
            <a:r>
              <a:rPr lang="tr-TR" altLang="tr-TR" sz="2200" b="1" dirty="0">
                <a:solidFill>
                  <a:srgbClr val="000099"/>
                </a:solidFill>
              </a:rPr>
              <a:t>AD TAKMAK-ALAY ETMEK</a:t>
            </a:r>
          </a:p>
          <a:p>
            <a:pPr eaLnBrk="1" hangingPunct="1"/>
            <a:r>
              <a:rPr lang="tr-TR" altLang="tr-TR" sz="2200" b="1" dirty="0">
                <a:solidFill>
                  <a:srgbClr val="000099"/>
                </a:solidFill>
              </a:rPr>
              <a:t>KIYASLAMA</a:t>
            </a:r>
          </a:p>
        </p:txBody>
      </p:sp>
      <p:pic>
        <p:nvPicPr>
          <p:cNvPr id="7171" name="Picture 4" descr="cocuk_aile_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9443" y="3128020"/>
            <a:ext cx="4104456" cy="359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728763" y="535732"/>
            <a:ext cx="11631613" cy="1282700"/>
          </a:xfrm>
        </p:spPr>
        <p:txBody>
          <a:bodyPr vert="horz" wrap="square" lIns="91440" tIns="45720" rIns="91440" bIns="45720" numCol="1" anchor="b" anchorCtr="0" compatLnSpc="1">
            <a:prstTxWarp prst="textNoShape">
              <a:avLst/>
            </a:prstTxWarp>
            <a:normAutofit/>
          </a:bodyPr>
          <a:lstStyle/>
          <a:p>
            <a:pPr eaLnBrk="1" hangingPunct="1"/>
            <a:r>
              <a:rPr lang="tr-TR" altLang="tr-TR" sz="3600" b="1" dirty="0"/>
              <a:t>İletişim Hatalarının Çocuğumuz Üzerindeki Etkileri</a:t>
            </a:r>
          </a:p>
        </p:txBody>
      </p:sp>
      <p:sp>
        <p:nvSpPr>
          <p:cNvPr id="8195" name="Rectangle 3"/>
          <p:cNvSpPr>
            <a:spLocks noGrp="1" noChangeArrowheads="1"/>
          </p:cNvSpPr>
          <p:nvPr>
            <p:ph type="body" idx="4294967295"/>
          </p:nvPr>
        </p:nvSpPr>
        <p:spPr>
          <a:xfrm>
            <a:off x="1728763" y="2479948"/>
            <a:ext cx="7124700" cy="4616450"/>
          </a:xfrm>
        </p:spPr>
        <p:txBody>
          <a:bodyPr vert="horz" wrap="square" lIns="91440" tIns="45720" rIns="91440" bIns="45720" numCol="1" anchor="t" anchorCtr="0" compatLnSpc="1">
            <a:prstTxWarp prst="textNoShape">
              <a:avLst/>
            </a:prstTxWarp>
            <a:normAutofit/>
          </a:bodyPr>
          <a:lstStyle/>
          <a:p>
            <a:pPr eaLnBrk="1" hangingPunct="1">
              <a:lnSpc>
                <a:spcPct val="90000"/>
              </a:lnSpc>
            </a:pPr>
            <a:r>
              <a:rPr lang="tr-TR" altLang="tr-TR" sz="2800" dirty="0" smtClean="0"/>
              <a:t>İnadına hareket etme,</a:t>
            </a:r>
          </a:p>
          <a:p>
            <a:pPr eaLnBrk="1" hangingPunct="1">
              <a:lnSpc>
                <a:spcPct val="90000"/>
              </a:lnSpc>
            </a:pPr>
            <a:r>
              <a:rPr lang="tr-TR" altLang="tr-TR" sz="2800" dirty="0" smtClean="0"/>
              <a:t>Karşılık verme,</a:t>
            </a:r>
          </a:p>
          <a:p>
            <a:pPr eaLnBrk="1" hangingPunct="1">
              <a:lnSpc>
                <a:spcPct val="90000"/>
              </a:lnSpc>
            </a:pPr>
            <a:r>
              <a:rPr lang="tr-TR" altLang="tr-TR" sz="2800" dirty="0" smtClean="0"/>
              <a:t>Kızgınlık,</a:t>
            </a:r>
          </a:p>
          <a:p>
            <a:pPr eaLnBrk="1" hangingPunct="1">
              <a:lnSpc>
                <a:spcPct val="90000"/>
              </a:lnSpc>
            </a:pPr>
            <a:r>
              <a:rPr lang="tr-TR" altLang="tr-TR" sz="2800" dirty="0" smtClean="0"/>
              <a:t>Anlaşılmadığını düşünme,</a:t>
            </a:r>
          </a:p>
          <a:p>
            <a:pPr eaLnBrk="1" hangingPunct="1">
              <a:lnSpc>
                <a:spcPct val="90000"/>
              </a:lnSpc>
            </a:pPr>
            <a:r>
              <a:rPr lang="tr-TR" altLang="tr-TR" sz="2800" dirty="0" smtClean="0"/>
              <a:t>Yalan söyleme,</a:t>
            </a:r>
          </a:p>
          <a:p>
            <a:pPr eaLnBrk="1" hangingPunct="1">
              <a:lnSpc>
                <a:spcPct val="90000"/>
              </a:lnSpc>
            </a:pPr>
            <a:r>
              <a:rPr lang="tr-TR" altLang="tr-TR" sz="2800" dirty="0" smtClean="0"/>
              <a:t>Kaygı, endişe,</a:t>
            </a:r>
          </a:p>
          <a:p>
            <a:pPr eaLnBrk="1" hangingPunct="1">
              <a:lnSpc>
                <a:spcPct val="90000"/>
              </a:lnSpc>
            </a:pPr>
            <a:r>
              <a:rPr lang="tr-TR" altLang="tr-TR" sz="2800" dirty="0" smtClean="0"/>
              <a:t>Başarısızlık duygusu,</a:t>
            </a:r>
          </a:p>
          <a:p>
            <a:pPr eaLnBrk="1" hangingPunct="1">
              <a:lnSpc>
                <a:spcPct val="90000"/>
              </a:lnSpc>
            </a:pPr>
            <a:r>
              <a:rPr lang="tr-TR" altLang="tr-TR" sz="2800" dirty="0" smtClean="0"/>
              <a:t>Güvensizlik,</a:t>
            </a:r>
          </a:p>
        </p:txBody>
      </p:sp>
      <p:pic>
        <p:nvPicPr>
          <p:cNvPr id="8196" name="Picture 4" descr="köpek ve kirli çocu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9443" y="2479947"/>
            <a:ext cx="3600400" cy="4196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728763" y="607740"/>
            <a:ext cx="11631613" cy="1282700"/>
          </a:xfrm>
        </p:spPr>
        <p:txBody>
          <a:bodyPr vert="horz" wrap="square" lIns="91440" tIns="45720" rIns="91440" bIns="45720" numCol="1" anchor="b" anchorCtr="0" compatLnSpc="1">
            <a:prstTxWarp prst="textNoShape">
              <a:avLst/>
            </a:prstTxWarp>
          </a:bodyPr>
          <a:lstStyle/>
          <a:p>
            <a:pPr eaLnBrk="1" hangingPunct="1"/>
            <a:r>
              <a:rPr lang="tr-TR" altLang="tr-TR" sz="3300" b="1" dirty="0"/>
              <a:t>İletişim Hatalarının Çocuğumuz Üzerindeki Etkileri</a:t>
            </a:r>
          </a:p>
        </p:txBody>
      </p:sp>
      <p:sp>
        <p:nvSpPr>
          <p:cNvPr id="9219" name="Rectangle 3"/>
          <p:cNvSpPr>
            <a:spLocks noGrp="1" noChangeArrowheads="1"/>
          </p:cNvSpPr>
          <p:nvPr>
            <p:ph type="body" sz="half" idx="4294967295"/>
          </p:nvPr>
        </p:nvSpPr>
        <p:spPr>
          <a:xfrm>
            <a:off x="2016795" y="2551955"/>
            <a:ext cx="5016500" cy="3971925"/>
          </a:xfrm>
        </p:spPr>
        <p:txBody>
          <a:bodyPr vert="horz" wrap="square" lIns="91440" tIns="45720" rIns="91440" bIns="45720" numCol="1" anchor="t" anchorCtr="0" compatLnSpc="1">
            <a:prstTxWarp prst="textNoShape">
              <a:avLst/>
            </a:prstTxWarp>
          </a:bodyPr>
          <a:lstStyle/>
          <a:p>
            <a:pPr eaLnBrk="1" hangingPunct="1"/>
            <a:r>
              <a:rPr lang="tr-TR" altLang="tr-TR" sz="2300" dirty="0"/>
              <a:t>Gücenme,</a:t>
            </a:r>
          </a:p>
          <a:p>
            <a:pPr eaLnBrk="1" hangingPunct="1"/>
            <a:r>
              <a:rPr lang="tr-TR" altLang="tr-TR" sz="2300" dirty="0"/>
              <a:t>İçe kapanma,</a:t>
            </a:r>
          </a:p>
          <a:p>
            <a:pPr eaLnBrk="1" hangingPunct="1"/>
            <a:r>
              <a:rPr lang="tr-TR" altLang="tr-TR" sz="2300" dirty="0"/>
              <a:t>Sevilmediğini düşünme,</a:t>
            </a:r>
          </a:p>
          <a:p>
            <a:pPr eaLnBrk="1" hangingPunct="1"/>
            <a:r>
              <a:rPr lang="tr-TR" altLang="tr-TR" sz="2300" dirty="0"/>
              <a:t>Benlik Saygısının zedelenmesi,</a:t>
            </a:r>
          </a:p>
          <a:p>
            <a:pPr eaLnBrk="1" hangingPunct="1"/>
            <a:r>
              <a:rPr lang="tr-TR" altLang="tr-TR" sz="2300" dirty="0"/>
              <a:t>Hayata karşı olumsuz bakış,</a:t>
            </a:r>
          </a:p>
          <a:p>
            <a:pPr eaLnBrk="1" hangingPunct="1"/>
            <a:r>
              <a:rPr lang="tr-TR" altLang="tr-TR" sz="2300" dirty="0"/>
              <a:t>Kendine ve çevresine saygı duymama,</a:t>
            </a:r>
          </a:p>
          <a:p>
            <a:pPr eaLnBrk="1" hangingPunct="1"/>
            <a:r>
              <a:rPr lang="tr-TR" altLang="tr-TR" sz="2300" dirty="0"/>
              <a:t>Kendini ifade edememe…</a:t>
            </a:r>
          </a:p>
          <a:p>
            <a:pPr eaLnBrk="1" hangingPunct="1"/>
            <a:endParaRPr lang="tr-TR" altLang="tr-TR" sz="2300" dirty="0"/>
          </a:p>
          <a:p>
            <a:pPr eaLnBrk="1" hangingPunct="1"/>
            <a:endParaRPr lang="tr-TR" altLang="tr-TR" sz="2300" dirty="0"/>
          </a:p>
        </p:txBody>
      </p:sp>
      <p:graphicFrame>
        <p:nvGraphicFramePr>
          <p:cNvPr id="9220" name="Object 4"/>
          <p:cNvGraphicFramePr>
            <a:graphicFrameLocks noGrp="1" noChangeAspect="1"/>
          </p:cNvGraphicFramePr>
          <p:nvPr>
            <p:ph sz="half" idx="4294967295"/>
            <p:extLst>
              <p:ext uri="{D42A27DB-BD31-4B8C-83A1-F6EECF244321}">
                <p14:modId xmlns:p14="http://schemas.microsoft.com/office/powerpoint/2010/main" val="290462868"/>
              </p:ext>
            </p:extLst>
          </p:nvPr>
        </p:nvGraphicFramePr>
        <p:xfrm>
          <a:off x="8209483" y="2464802"/>
          <a:ext cx="3816424" cy="4146232"/>
        </p:xfrm>
        <a:graphic>
          <a:graphicData uri="http://schemas.openxmlformats.org/presentationml/2006/ole">
            <mc:AlternateContent xmlns:mc="http://schemas.openxmlformats.org/markup-compatibility/2006">
              <mc:Choice xmlns:v="urn:schemas-microsoft-com:vml" Requires="v">
                <p:oleObj spid="_x0000_s9224" name="Clip" r:id="rId3" imgW="1836115" imgH="1569110" progId="MS_ClipArt_Gallery.2">
                  <p:embed/>
                </p:oleObj>
              </mc:Choice>
              <mc:Fallback>
                <p:oleObj name="Clip" r:id="rId3" imgW="1836115" imgH="156911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9483" y="2464802"/>
                        <a:ext cx="3816424" cy="4146232"/>
                      </a:xfrm>
                      <a:prstGeom prst="rect">
                        <a:avLst/>
                      </a:prstGeom>
                      <a:noFill/>
                      <a:ln>
                        <a:noFill/>
                      </a:ln>
                      <a:effectLs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body" sz="half" idx="4294967295"/>
          </p:nvPr>
        </p:nvSpPr>
        <p:spPr>
          <a:xfrm>
            <a:off x="2016795" y="1615852"/>
            <a:ext cx="4537075" cy="5051425"/>
          </a:xfrm>
        </p:spPr>
        <p:txBody>
          <a:bodyPr vert="horz" wrap="square" lIns="91440" tIns="45720" rIns="91440" bIns="45720" numCol="1" anchor="t" anchorCtr="0" compatLnSpc="1">
            <a:prstTxWarp prst="textNoShape">
              <a:avLst/>
            </a:prstTxWarp>
          </a:bodyPr>
          <a:lstStyle/>
          <a:p>
            <a:pPr eaLnBrk="1" hangingPunct="1">
              <a:buFontTx/>
              <a:buNone/>
            </a:pPr>
            <a:endParaRPr lang="tr-TR" altLang="tr-TR" sz="1900" dirty="0"/>
          </a:p>
          <a:p>
            <a:pPr algn="ctr" eaLnBrk="1" hangingPunct="1">
              <a:buFontTx/>
              <a:buNone/>
            </a:pPr>
            <a:endParaRPr lang="tr-TR" altLang="tr-TR" sz="3600" b="1" dirty="0">
              <a:latin typeface="Gulim" pitchFamily="34" charset="-127"/>
            </a:endParaRPr>
          </a:p>
          <a:p>
            <a:pPr algn="ctr" eaLnBrk="1" hangingPunct="1">
              <a:buFontTx/>
              <a:buNone/>
            </a:pPr>
            <a:r>
              <a:rPr lang="tr-TR" altLang="tr-TR" sz="3600" dirty="0">
                <a:latin typeface="Arial Unicode MS" pitchFamily="34" charset="-128"/>
              </a:rPr>
              <a:t>ÇOCUKLARIMIZLA DAHA SAĞLIKLI </a:t>
            </a:r>
          </a:p>
          <a:p>
            <a:pPr algn="ctr" eaLnBrk="1" hangingPunct="1">
              <a:buFontTx/>
              <a:buNone/>
            </a:pPr>
            <a:r>
              <a:rPr lang="tr-TR" altLang="tr-TR" sz="3600" dirty="0">
                <a:latin typeface="Arial Unicode MS" pitchFamily="34" charset="-128"/>
              </a:rPr>
              <a:t>İLETİŞİM </a:t>
            </a:r>
          </a:p>
          <a:p>
            <a:pPr algn="ctr" eaLnBrk="1" hangingPunct="1">
              <a:buFontTx/>
              <a:buNone/>
            </a:pPr>
            <a:r>
              <a:rPr lang="tr-TR" altLang="tr-TR" sz="3600" dirty="0">
                <a:latin typeface="Arial Unicode MS" pitchFamily="34" charset="-128"/>
              </a:rPr>
              <a:t>KURABİLMENİN ANAHTARLARI</a:t>
            </a:r>
            <a:endParaRPr lang="tr-TR" altLang="tr-TR" sz="3600" dirty="0">
              <a:solidFill>
                <a:srgbClr val="000099"/>
              </a:solidFill>
              <a:latin typeface="Arial Unicode MS" pitchFamily="34" charset="-128"/>
            </a:endParaRPr>
          </a:p>
          <a:p>
            <a:pPr algn="ctr" eaLnBrk="1" hangingPunct="1">
              <a:buFontTx/>
              <a:buNone/>
            </a:pPr>
            <a:endParaRPr lang="tr-TR" altLang="tr-TR" sz="3600" b="1" dirty="0">
              <a:solidFill>
                <a:srgbClr val="000099"/>
              </a:solidFill>
              <a:latin typeface="Gulim" pitchFamily="34" charset="-127"/>
            </a:endParaRPr>
          </a:p>
          <a:p>
            <a:pPr algn="ctr" eaLnBrk="1" hangingPunct="1">
              <a:buFontTx/>
              <a:buNone/>
            </a:pPr>
            <a:endParaRPr lang="tr-TR" altLang="tr-TR" sz="1400" b="1" dirty="0">
              <a:solidFill>
                <a:srgbClr val="000099"/>
              </a:solidFill>
            </a:endParaRPr>
          </a:p>
          <a:p>
            <a:pPr algn="ctr" eaLnBrk="1" hangingPunct="1">
              <a:buFontTx/>
              <a:buNone/>
            </a:pPr>
            <a:endParaRPr lang="tr-TR" altLang="tr-TR" sz="1400" b="1" dirty="0">
              <a:solidFill>
                <a:srgbClr val="000099"/>
              </a:solidFill>
            </a:endParaRPr>
          </a:p>
        </p:txBody>
      </p:sp>
      <p:graphicFrame>
        <p:nvGraphicFramePr>
          <p:cNvPr id="10243" name="Object 3"/>
          <p:cNvGraphicFramePr>
            <a:graphicFrameLocks noGrp="1" noChangeAspect="1"/>
          </p:cNvGraphicFramePr>
          <p:nvPr>
            <p:ph sz="half" idx="4294967295"/>
            <p:extLst>
              <p:ext uri="{D42A27DB-BD31-4B8C-83A1-F6EECF244321}">
                <p14:modId xmlns:p14="http://schemas.microsoft.com/office/powerpoint/2010/main" val="2780522684"/>
              </p:ext>
            </p:extLst>
          </p:nvPr>
        </p:nvGraphicFramePr>
        <p:xfrm>
          <a:off x="7777435" y="1687860"/>
          <a:ext cx="3489325" cy="4503738"/>
        </p:xfrm>
        <a:graphic>
          <a:graphicData uri="http://schemas.openxmlformats.org/presentationml/2006/ole">
            <mc:AlternateContent xmlns:mc="http://schemas.openxmlformats.org/markup-compatibility/2006">
              <mc:Choice xmlns:v="urn:schemas-microsoft-com:vml" Requires="v">
                <p:oleObj spid="_x0000_s10247" name="Clip" r:id="rId3" imgW="4671588" imgH="5234412" progId="MS_ClipArt_Gallery.5">
                  <p:embed/>
                </p:oleObj>
              </mc:Choice>
              <mc:Fallback>
                <p:oleObj name="Clip" r:id="rId3" imgW="4671588" imgH="5234412" progId="MS_ClipArt_Gallery.5">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7435" y="1687860"/>
                        <a:ext cx="3489325" cy="4503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3044</TotalTime>
  <Words>1134</Words>
  <Application>Microsoft Office PowerPoint</Application>
  <PresentationFormat>Özel</PresentationFormat>
  <Paragraphs>119</Paragraphs>
  <Slides>25</Slides>
  <Notes>0</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25</vt:i4>
      </vt:variant>
    </vt:vector>
  </HeadingPairs>
  <TitlesOfParts>
    <vt:vector size="35" baseType="lpstr">
      <vt:lpstr>Arial</vt:lpstr>
      <vt:lpstr>Arial Unicode MS</vt:lpstr>
      <vt:lpstr>Century Gothic</vt:lpstr>
      <vt:lpstr>Gulim</vt:lpstr>
      <vt:lpstr>Tahoma</vt:lpstr>
      <vt:lpstr>Times New Roman</vt:lpstr>
      <vt:lpstr>Verdana</vt:lpstr>
      <vt:lpstr>Wingdings 3</vt:lpstr>
      <vt:lpstr>Duman</vt:lpstr>
      <vt:lpstr>Clip</vt:lpstr>
      <vt:lpstr>PowerPoint Sunusu</vt:lpstr>
      <vt:lpstr>PowerPoint Sunusu</vt:lpstr>
      <vt:lpstr>PowerPoint Sunusu</vt:lpstr>
      <vt:lpstr>ACABA ÇOCUKLA İLETİŞİM DEYİNCE AKLIMIZA NE GELİYOR?</vt:lpstr>
      <vt:lpstr>İLETİŞİM NEDİR?</vt:lpstr>
      <vt:lpstr>PowerPoint Sunusu</vt:lpstr>
      <vt:lpstr>İletişim Hatalarının Çocuğumuz Üzerindeki Etkileri</vt:lpstr>
      <vt:lpstr>İletişim Hatalarının Çocuğumuz Üzerindeki Etkileri</vt:lpstr>
      <vt:lpstr>PowerPoint Sunusu</vt:lpstr>
      <vt:lpstr>PowerPoint Sunusu</vt:lpstr>
      <vt:lpstr>PowerPoint Sunusu</vt:lpstr>
      <vt:lpstr>ANNE BABA TUTUMLARI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1975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sg</dc:creator>
  <cp:lastModifiedBy>USER</cp:lastModifiedBy>
  <cp:revision>55</cp:revision>
  <dcterms:created xsi:type="dcterms:W3CDTF">2003-04-22T05:51:32Z</dcterms:created>
  <dcterms:modified xsi:type="dcterms:W3CDTF">2022-12-20T11:14:30Z</dcterms:modified>
</cp:coreProperties>
</file>