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8"/>
  </p:notesMasterIdLst>
  <p:sldIdLst>
    <p:sldId id="307" r:id="rId2"/>
    <p:sldId id="257" r:id="rId3"/>
    <p:sldId id="308" r:id="rId4"/>
    <p:sldId id="319" r:id="rId5"/>
    <p:sldId id="309" r:id="rId6"/>
    <p:sldId id="323" r:id="rId7"/>
    <p:sldId id="313" r:id="rId8"/>
    <p:sldId id="258" r:id="rId9"/>
    <p:sldId id="310" r:id="rId10"/>
    <p:sldId id="259" r:id="rId11"/>
    <p:sldId id="260" r:id="rId12"/>
    <p:sldId id="320" r:id="rId13"/>
    <p:sldId id="324" r:id="rId14"/>
    <p:sldId id="314" r:id="rId15"/>
    <p:sldId id="261" r:id="rId16"/>
    <p:sldId id="262" r:id="rId17"/>
    <p:sldId id="263" r:id="rId18"/>
    <p:sldId id="264" r:id="rId19"/>
    <p:sldId id="265" r:id="rId20"/>
    <p:sldId id="266" r:id="rId21"/>
    <p:sldId id="267" r:id="rId22"/>
    <p:sldId id="268" r:id="rId23"/>
    <p:sldId id="325" r:id="rId24"/>
    <p:sldId id="269" r:id="rId25"/>
    <p:sldId id="272" r:id="rId26"/>
    <p:sldId id="273" r:id="rId27"/>
    <p:sldId id="321" r:id="rId28"/>
    <p:sldId id="275" r:id="rId29"/>
    <p:sldId id="315" r:id="rId30"/>
    <p:sldId id="276" r:id="rId31"/>
    <p:sldId id="277" r:id="rId32"/>
    <p:sldId id="280" r:id="rId33"/>
    <p:sldId id="281" r:id="rId34"/>
    <p:sldId id="282" r:id="rId35"/>
    <p:sldId id="327" r:id="rId36"/>
    <p:sldId id="298" r:id="rId37"/>
  </p:sldIdLst>
  <p:sldSz cx="12192000" cy="6858000"/>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9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24" autoAdjust="0"/>
  </p:normalViewPr>
  <p:slideViewPr>
    <p:cSldViewPr snapToGrid="0">
      <p:cViewPr varScale="1">
        <p:scale>
          <a:sx n="109" d="100"/>
          <a:sy n="109" d="100"/>
        </p:scale>
        <p:origin x="59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063D836-D2BE-4A78-B1D1-7458C41C3907}" type="datetimeFigureOut">
              <a:rPr lang="tr-TR"/>
              <a:pPr>
                <a:defRPr/>
              </a:pPr>
              <a:t>21.12.2022</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9C53032-56B9-4DBD-814F-8AA43B3866B3}"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6"/>
          <p:cNvSpPr/>
          <p:nvPr/>
        </p:nvSpPr>
        <p:spPr>
          <a:xfrm>
            <a:off x="920834" y="1346946"/>
            <a:ext cx="10222992" cy="80683"/>
          </a:xfrm>
          <a:prstGeom prst="rect">
            <a:avLst/>
          </a:prstGeom>
          <a:blipFill dpi="0" rotWithShape="1">
            <a:blip r:embed="rId2" cstate="print">
              <a:alphaModFix amt="85000"/>
              <a:lum bright="70000" contrast="-70000"/>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920834" y="4299696"/>
            <a:ext cx="10222992" cy="80683"/>
          </a:xfrm>
          <a:prstGeom prst="rect">
            <a:avLst/>
          </a:prstGeom>
          <a:blipFill dpi="0" rotWithShape="1">
            <a:blip r:embed="rId2" cstate="print">
              <a:alphaModFix amt="85000"/>
              <a:lum bright="70000" contrast="-70000"/>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920834" y="1484779"/>
            <a:ext cx="10222992" cy="2743200"/>
          </a:xfrm>
          <a:prstGeom prst="rect">
            <a:avLst/>
          </a:prstGeom>
          <a:blipFill dpi="0" rotWithShape="1">
            <a:blip r:embed="rId2" cstate="print">
              <a:alphaModFix amt="85000"/>
              <a:lum bright="70000" contrast="-70000"/>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9"/>
          <p:cNvGrpSpPr>
            <a:grpSpLocks/>
          </p:cNvGrpSpPr>
          <p:nvPr/>
        </p:nvGrpSpPr>
        <p:grpSpPr bwMode="auto">
          <a:xfrm>
            <a:off x="9648825" y="4068763"/>
            <a:ext cx="1081088" cy="1081087"/>
            <a:chOff x="9685338" y="4460675"/>
            <a:chExt cx="1080904" cy="1080902"/>
          </a:xfrm>
        </p:grpSpPr>
        <p:sp>
          <p:nvSpPr>
            <p:cNvPr id="8" name="Oval 10"/>
            <p:cNvSpPr/>
            <p:nvPr/>
          </p:nvSpPr>
          <p:spPr>
            <a:xfrm>
              <a:off x="9685338" y="4460675"/>
              <a:ext cx="1080904" cy="1080902"/>
            </a:xfrm>
            <a:prstGeom prst="ellipse">
              <a:avLst/>
            </a:prstGeom>
            <a:blipFill dpi="0" rotWithShape="1">
              <a:blip r:embed="rId3" cstate="print">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9" name="Oval 11"/>
            <p:cNvSpPr>
              <a:spLocks noChangeArrowheads="1"/>
            </p:cNvSpPr>
            <p:nvPr/>
          </p:nvSpPr>
          <p:spPr bwMode="auto">
            <a:xfrm>
              <a:off x="9793270" y="4568607"/>
              <a:ext cx="865041" cy="865039"/>
            </a:xfrm>
            <a:prstGeom prst="ellipse">
              <a:avLst/>
            </a:prstGeom>
            <a:noFill/>
            <a:ln w="25400" algn="ctr">
              <a:solidFill>
                <a:srgbClr val="FFFFFF"/>
              </a:solidFill>
              <a:round/>
              <a:headEnd/>
              <a:tailEnd/>
            </a:ln>
          </p:spPr>
          <p:txBody>
            <a:bodyPr/>
            <a:lstStyle/>
            <a:p>
              <a:pPr>
                <a:defRPr/>
              </a:pPr>
              <a:endParaRPr lang="tr-TR"/>
            </a:p>
          </p:txBody>
        </p:sp>
      </p:grpSp>
      <p:sp>
        <p:nvSpPr>
          <p:cNvPr id="2" name="Title 1"/>
          <p:cNvSpPr>
            <a:spLocks noGrp="1"/>
          </p:cNvSpPr>
          <p:nvPr>
            <p:ph type="ctrTitle"/>
          </p:nvPr>
        </p:nvSpPr>
        <p:spPr>
          <a:xfrm>
            <a:off x="1051560" y="1432223"/>
            <a:ext cx="9966960" cy="3035808"/>
          </a:xfrm>
        </p:spPr>
        <p:txBody>
          <a:bodyPr>
            <a:noAutofit/>
          </a:bodyPr>
          <a:lstStyle>
            <a:lvl1pPr algn="l">
              <a:lnSpc>
                <a:spcPct val="80000"/>
              </a:lnSpc>
              <a:defRPr sz="9600" cap="all" baseline="0">
                <a:blipFill dpi="0" rotWithShape="1">
                  <a:blip r:embed="rId3"/>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p:txBody>
          <a:bodyPr/>
          <a:lstStyle>
            <a:lvl1pPr>
              <a:defRPr/>
            </a:lvl1pPr>
          </a:lstStyle>
          <a:p>
            <a:pPr>
              <a:defRPr/>
            </a:pPr>
            <a:fld id="{93532185-309E-44CC-BC14-F446114F5A45}" type="datetime1">
              <a:rPr lang="tr-TR"/>
              <a:pPr>
                <a:defRPr/>
              </a:pPr>
              <a:t>21.12.2022</a:t>
            </a:fld>
            <a:endParaRPr lang="tr-TR"/>
          </a:p>
        </p:txBody>
      </p:sp>
      <p:sp>
        <p:nvSpPr>
          <p:cNvPr id="11" name="Footer Placeholder 4"/>
          <p:cNvSpPr>
            <a:spLocks noGrp="1"/>
          </p:cNvSpPr>
          <p:nvPr>
            <p:ph type="ftr" sz="quarter" idx="11"/>
          </p:nvPr>
        </p:nvSpPr>
        <p:spPr/>
        <p:txBody>
          <a:bodyPr/>
          <a:lstStyle>
            <a:lvl1pPr>
              <a:defRPr/>
            </a:lvl1pPr>
          </a:lstStyle>
          <a:p>
            <a:pPr>
              <a:defRPr/>
            </a:pPr>
            <a:endParaRPr lang="tr-TR"/>
          </a:p>
        </p:txBody>
      </p:sp>
      <p:sp>
        <p:nvSpPr>
          <p:cNvPr id="12" name="Slide Number Placeholder 5"/>
          <p:cNvSpPr>
            <a:spLocks noGrp="1"/>
          </p:cNvSpPr>
          <p:nvPr>
            <p:ph type="sldNum" sz="quarter" idx="12"/>
          </p:nvPr>
        </p:nvSpPr>
        <p:spPr>
          <a:xfrm>
            <a:off x="9593263" y="4289425"/>
            <a:ext cx="1193800" cy="639763"/>
          </a:xfrm>
        </p:spPr>
        <p:txBody>
          <a:bodyPr/>
          <a:lstStyle>
            <a:lvl1pPr>
              <a:defRPr sz="2800"/>
            </a:lvl1pPr>
          </a:lstStyle>
          <a:p>
            <a:pPr>
              <a:defRPr/>
            </a:pPr>
            <a:fld id="{34A35ACB-A677-4BB7-A2ED-9576E4EBA68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CD0BD579-FE0C-4D70-B15F-EB86E68B7383}" type="datetime1">
              <a:rPr lang="tr-TR"/>
              <a:pPr>
                <a:defRPr/>
              </a:pPr>
              <a:t>21.12.2022</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13C5B6C1-A7E0-4933-A4FD-E5AD761E048F}"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41260EF9-F6E2-474D-8A76-4CA169C868BD}" type="datetime1">
              <a:rPr lang="tr-TR"/>
              <a:pPr>
                <a:defRPr/>
              </a:pPr>
              <a:t>21.12.2022</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7CECCD5-41C8-4EBF-856D-1C21667DF66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D100D3C9-6909-4C39-8DC2-D4709C06C450}" type="datetime1">
              <a:rPr lang="tr-TR"/>
              <a:pPr>
                <a:defRPr/>
              </a:pPr>
              <a:t>21.12.2022</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0F8E7F9-B3FD-456A-8417-6C81AA68BF63}"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Rectangle 6"/>
          <p:cNvSpPr/>
          <p:nvPr/>
        </p:nvSpPr>
        <p:spPr>
          <a:xfrm>
            <a:off x="0" y="4917989"/>
            <a:ext cx="12192000" cy="1940010"/>
          </a:xfrm>
          <a:prstGeom prst="rect">
            <a:avLst/>
          </a:prstGeom>
          <a:blipFill dpi="0" rotWithShape="1">
            <a:blip r:embed="rId2" cstate="print">
              <a:alphaModFix amt="85000"/>
              <a:lum bright="70000" contrast="-70000"/>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7"/>
          <p:cNvGrpSpPr>
            <a:grpSpLocks/>
          </p:cNvGrpSpPr>
          <p:nvPr/>
        </p:nvGrpSpPr>
        <p:grpSpPr bwMode="auto">
          <a:xfrm>
            <a:off x="896938" y="2325688"/>
            <a:ext cx="1081087" cy="1081087"/>
            <a:chOff x="9685338" y="4460675"/>
            <a:chExt cx="1080904" cy="1080902"/>
          </a:xfrm>
        </p:grpSpPr>
        <p:sp>
          <p:nvSpPr>
            <p:cNvPr id="6" name="Oval 8"/>
            <p:cNvSpPr/>
            <p:nvPr/>
          </p:nvSpPr>
          <p:spPr>
            <a:xfrm>
              <a:off x="9685338" y="4460675"/>
              <a:ext cx="1080904" cy="1080902"/>
            </a:xfrm>
            <a:prstGeom prst="ellipse">
              <a:avLst/>
            </a:prstGeom>
            <a:blipFill dpi="0" rotWithShape="1">
              <a:blip r:embed="rId3" cstate="print">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7" name="Oval 9"/>
            <p:cNvSpPr>
              <a:spLocks noChangeArrowheads="1"/>
            </p:cNvSpPr>
            <p:nvPr/>
          </p:nvSpPr>
          <p:spPr bwMode="auto">
            <a:xfrm>
              <a:off x="9793270" y="4568607"/>
              <a:ext cx="865041" cy="865039"/>
            </a:xfrm>
            <a:prstGeom prst="ellipse">
              <a:avLst/>
            </a:prstGeom>
            <a:noFill/>
            <a:ln w="25400" algn="ctr">
              <a:solidFill>
                <a:srgbClr val="FFFFFF"/>
              </a:solidFill>
              <a:round/>
              <a:headEnd/>
              <a:tailEnd/>
            </a:ln>
          </p:spPr>
          <p:txBody>
            <a:bodyPr/>
            <a:lstStyle/>
            <a:p>
              <a:pPr>
                <a:defRPr/>
              </a:pPr>
              <a:endParaRPr lang="tr-TR"/>
            </a:p>
          </p:txBody>
        </p:sp>
      </p:grpSp>
      <p:sp>
        <p:nvSpPr>
          <p:cNvPr id="2" name="Title 1"/>
          <p:cNvSpPr>
            <a:spLocks noGrp="1"/>
          </p:cNvSpPr>
          <p:nvPr>
            <p:ph type="title"/>
          </p:nvPr>
        </p:nvSpPr>
        <p:spPr>
          <a:xfrm>
            <a:off x="2167128" y="1225296"/>
            <a:ext cx="9281160" cy="3520440"/>
          </a:xfrm>
        </p:spPr>
        <p:txBody>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0"/>
          </p:nvPr>
        </p:nvSpPr>
        <p:spPr>
          <a:xfrm>
            <a:off x="8593138" y="6272213"/>
            <a:ext cx="2644775" cy="365125"/>
          </a:xfrm>
        </p:spPr>
        <p:txBody>
          <a:bodyPr/>
          <a:lstStyle>
            <a:lvl1pPr>
              <a:defRPr/>
            </a:lvl1pPr>
          </a:lstStyle>
          <a:p>
            <a:pPr>
              <a:defRPr/>
            </a:pPr>
            <a:fld id="{8A02ED72-05AB-4E51-B516-15C10615F848}" type="datetime1">
              <a:rPr lang="tr-TR"/>
              <a:pPr>
                <a:defRPr/>
              </a:pPr>
              <a:t>21.12.2022</a:t>
            </a:fld>
            <a:endParaRPr lang="tr-TR"/>
          </a:p>
        </p:txBody>
      </p:sp>
      <p:sp>
        <p:nvSpPr>
          <p:cNvPr id="9" name="Footer Placeholder 4"/>
          <p:cNvSpPr>
            <a:spLocks noGrp="1"/>
          </p:cNvSpPr>
          <p:nvPr>
            <p:ph type="ftr" sz="quarter" idx="11"/>
          </p:nvPr>
        </p:nvSpPr>
        <p:spPr>
          <a:xfrm>
            <a:off x="2182813" y="6272213"/>
            <a:ext cx="6327775" cy="365125"/>
          </a:xfrm>
        </p:spPr>
        <p:txBody>
          <a:bodyPr/>
          <a:lstStyle>
            <a:lvl1pPr>
              <a:defRPr/>
            </a:lvl1pPr>
          </a:lstStyle>
          <a:p>
            <a:pPr>
              <a:defRPr/>
            </a:pPr>
            <a:endParaRPr lang="tr-TR"/>
          </a:p>
        </p:txBody>
      </p:sp>
      <p:sp>
        <p:nvSpPr>
          <p:cNvPr id="10" name="Slide Number Placeholder 5"/>
          <p:cNvSpPr>
            <a:spLocks noGrp="1"/>
          </p:cNvSpPr>
          <p:nvPr>
            <p:ph type="sldNum" sz="quarter" idx="12"/>
          </p:nvPr>
        </p:nvSpPr>
        <p:spPr>
          <a:xfrm>
            <a:off x="842963" y="2506663"/>
            <a:ext cx="1189037" cy="719137"/>
          </a:xfrm>
        </p:spPr>
        <p:txBody>
          <a:bodyPr/>
          <a:lstStyle>
            <a:lvl1pPr>
              <a:defRPr sz="2800"/>
            </a:lvl1pPr>
          </a:lstStyle>
          <a:p>
            <a:pPr>
              <a:defRPr/>
            </a:pPr>
            <a:fld id="{A89FC966-88F0-4600-9F94-3D4284ECD91F}"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0826D531-9B90-44E6-BCD8-8A026290E5A4}" type="datetime1">
              <a:rPr lang="tr-TR"/>
              <a:pPr>
                <a:defRPr/>
              </a:pPr>
              <a:t>21.12.2022</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ABF05ACE-F8A9-4548-83F5-FC35403A540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A5890449-F8C7-455A-9B18-C4DC19DE4C0E}" type="datetime1">
              <a:rPr lang="tr-TR"/>
              <a:pPr>
                <a:defRPr/>
              </a:pPr>
              <a:t>21.12.2022</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EC1F421F-35A2-4A8D-8BF1-A897F6165404}"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7CEE13B7-2EF0-4B3C-A9B2-4DFC5FD526A0}" type="datetime1">
              <a:rPr lang="tr-TR"/>
              <a:pPr>
                <a:defRPr/>
              </a:pPr>
              <a:t>21.12.2022</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C49B2F2A-7F62-4DFB-BD06-5197DD397D2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4B4B9E-9C5A-471E-BDF0-511C608B48F4}" type="datetime1">
              <a:rPr lang="tr-TR"/>
              <a:pPr>
                <a:defRPr/>
              </a:pPr>
              <a:t>21.12.2022</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CB5AC184-FC54-4912-A420-4F7371F8645C}"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Rectangle 7"/>
          <p:cNvSpPr/>
          <p:nvPr/>
        </p:nvSpPr>
        <p:spPr>
          <a:xfrm>
            <a:off x="8303740" y="0"/>
            <a:ext cx="3888259" cy="6857999"/>
          </a:xfrm>
          <a:prstGeom prst="rect">
            <a:avLst/>
          </a:prstGeom>
          <a:blipFill dpi="0" rotWithShape="1">
            <a:blip r:embed="rId2" cstate="print">
              <a:alphaModFix amt="60000"/>
              <a:lum bright="70000" contrast="-70000"/>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8"/>
          <p:cNvGrpSpPr>
            <a:grpSpLocks noChangeAspect="1"/>
          </p:cNvGrpSpPr>
          <p:nvPr/>
        </p:nvGrpSpPr>
        <p:grpSpPr bwMode="auto">
          <a:xfrm>
            <a:off x="11401425" y="6229350"/>
            <a:ext cx="457200" cy="457200"/>
            <a:chOff x="11361456" y="6195813"/>
            <a:chExt cx="548640" cy="548640"/>
          </a:xfrm>
        </p:grpSpPr>
        <p:sp>
          <p:nvSpPr>
            <p:cNvPr id="7" name="Oval 9"/>
            <p:cNvSpPr/>
            <p:nvPr/>
          </p:nvSpPr>
          <p:spPr>
            <a:xfrm>
              <a:off x="11361456" y="6195813"/>
              <a:ext cx="548640" cy="548640"/>
            </a:xfrm>
            <a:prstGeom prst="ellipse">
              <a:avLst/>
            </a:prstGeom>
            <a:blipFill dpi="0" rotWithShape="1">
              <a:blip r:embed="rId3" cstate="print">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10"/>
            <p:cNvSpPr>
              <a:spLocks noChangeArrowheads="1"/>
            </p:cNvSpPr>
            <p:nvPr/>
          </p:nvSpPr>
          <p:spPr bwMode="auto">
            <a:xfrm>
              <a:off x="11395746" y="6230103"/>
              <a:ext cx="480060" cy="480060"/>
            </a:xfrm>
            <a:prstGeom prst="ellipse">
              <a:avLst/>
            </a:prstGeom>
            <a:noFill/>
            <a:ln w="12700" algn="ctr">
              <a:solidFill>
                <a:srgbClr val="FFFFFF"/>
              </a:solidFill>
              <a:round/>
              <a:headEnd/>
              <a:tailEnd/>
            </a:ln>
          </p:spPr>
          <p:txBody>
            <a:bodyPr/>
            <a:lstStyle/>
            <a:p>
              <a:pPr>
                <a:defRPr/>
              </a:pPr>
              <a:endParaRPr lang="tr-TR"/>
            </a:p>
          </p:txBody>
        </p:sp>
      </p:grpSp>
      <p:sp>
        <p:nvSpPr>
          <p:cNvPr id="2" name="Title 1"/>
          <p:cNvSpPr>
            <a:spLocks noGrp="1"/>
          </p:cNvSpPr>
          <p:nvPr>
            <p:ph type="title"/>
          </p:nvPr>
        </p:nvSpPr>
        <p:spPr>
          <a:xfrm>
            <a:off x="8549640" y="685800"/>
            <a:ext cx="3200400" cy="1737360"/>
          </a:xfrm>
        </p:spPr>
        <p:txBody>
          <a:bodyPr anchor="b"/>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Date Placeholder 4"/>
          <p:cNvSpPr>
            <a:spLocks noGrp="1"/>
          </p:cNvSpPr>
          <p:nvPr>
            <p:ph type="dt" sz="half" idx="10"/>
          </p:nvPr>
        </p:nvSpPr>
        <p:spPr/>
        <p:txBody>
          <a:bodyPr/>
          <a:lstStyle>
            <a:lvl1pPr>
              <a:defRPr/>
            </a:lvl1pPr>
          </a:lstStyle>
          <a:p>
            <a:pPr>
              <a:defRPr/>
            </a:pPr>
            <a:fld id="{36165B4E-4566-43A3-9B0E-9BB4508BD9A3}" type="datetime1">
              <a:rPr lang="tr-TR"/>
              <a:pPr>
                <a:defRPr/>
              </a:pPr>
              <a:t>21.12.2022</a:t>
            </a:fld>
            <a:endParaRPr lang="tr-TR"/>
          </a:p>
        </p:txBody>
      </p:sp>
      <p:sp>
        <p:nvSpPr>
          <p:cNvPr id="10" name="Footer Placeholder 5"/>
          <p:cNvSpPr>
            <a:spLocks noGrp="1"/>
          </p:cNvSpPr>
          <p:nvPr>
            <p:ph type="ftr" sz="quarter" idx="11"/>
          </p:nvPr>
        </p:nvSpPr>
        <p:spPr/>
        <p:txBody>
          <a:bodyPr/>
          <a:lstStyle>
            <a:lvl1pPr>
              <a:defRPr/>
            </a:lvl1pPr>
          </a:lstStyle>
          <a:p>
            <a:pPr>
              <a:defRPr/>
            </a:pPr>
            <a:endParaRPr lang="tr-TR"/>
          </a:p>
        </p:txBody>
      </p:sp>
      <p:sp>
        <p:nvSpPr>
          <p:cNvPr id="11" name="Slide Number Placeholder 6"/>
          <p:cNvSpPr>
            <a:spLocks noGrp="1"/>
          </p:cNvSpPr>
          <p:nvPr>
            <p:ph type="sldNum" sz="quarter" idx="12"/>
          </p:nvPr>
        </p:nvSpPr>
        <p:spPr/>
        <p:txBody>
          <a:bodyPr/>
          <a:lstStyle>
            <a:lvl1pPr>
              <a:defRPr/>
            </a:lvl1pPr>
          </a:lstStyle>
          <a:p>
            <a:pPr>
              <a:defRPr/>
            </a:pPr>
            <a:fld id="{9CE4BDCF-16BA-46D8-AF98-84961429E266}"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ectangle 10"/>
          <p:cNvSpPr/>
          <p:nvPr/>
        </p:nvSpPr>
        <p:spPr>
          <a:xfrm>
            <a:off x="8303740" y="0"/>
            <a:ext cx="3888259" cy="6857999"/>
          </a:xfrm>
          <a:prstGeom prst="rect">
            <a:avLst/>
          </a:prstGeom>
          <a:blipFill dpi="0" rotWithShape="1">
            <a:blip r:embed="rId2" cstate="print">
              <a:alphaModFix amt="60000"/>
              <a:lum bright="70000" contrast="-70000"/>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7"/>
          <p:cNvGrpSpPr>
            <a:grpSpLocks noChangeAspect="1"/>
          </p:cNvGrpSpPr>
          <p:nvPr/>
        </p:nvGrpSpPr>
        <p:grpSpPr bwMode="auto">
          <a:xfrm>
            <a:off x="11401425" y="6229350"/>
            <a:ext cx="457200" cy="457200"/>
            <a:chOff x="11361456" y="6195813"/>
            <a:chExt cx="548640" cy="548640"/>
          </a:xfrm>
        </p:grpSpPr>
        <p:sp>
          <p:nvSpPr>
            <p:cNvPr id="7" name="Oval 8"/>
            <p:cNvSpPr/>
            <p:nvPr/>
          </p:nvSpPr>
          <p:spPr>
            <a:xfrm>
              <a:off x="11361456" y="6195813"/>
              <a:ext cx="548640" cy="548640"/>
            </a:xfrm>
            <a:prstGeom prst="ellipse">
              <a:avLst/>
            </a:prstGeom>
            <a:blipFill dpi="0" rotWithShape="1">
              <a:blip r:embed="rId3" cstate="print">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9"/>
            <p:cNvSpPr>
              <a:spLocks noChangeArrowheads="1"/>
            </p:cNvSpPr>
            <p:nvPr/>
          </p:nvSpPr>
          <p:spPr bwMode="auto">
            <a:xfrm>
              <a:off x="11395746" y="6230103"/>
              <a:ext cx="480060" cy="480060"/>
            </a:xfrm>
            <a:prstGeom prst="ellipse">
              <a:avLst/>
            </a:prstGeom>
            <a:noFill/>
            <a:ln w="12700" algn="ctr">
              <a:solidFill>
                <a:srgbClr val="FFFFFF"/>
              </a:solidFill>
              <a:round/>
              <a:headEnd/>
              <a:tailEnd/>
            </a:ln>
          </p:spPr>
          <p:txBody>
            <a:bodyPr/>
            <a:lstStyle/>
            <a:p>
              <a:pPr>
                <a:defRPr/>
              </a:pPr>
              <a:endParaRPr lang="tr-TR"/>
            </a:p>
          </p:txBody>
        </p:sp>
      </p:grpSp>
      <p:sp>
        <p:nvSpPr>
          <p:cNvPr id="2" name="Title 1"/>
          <p:cNvSpPr>
            <a:spLocks noGrp="1"/>
          </p:cNvSpPr>
          <p:nvPr>
            <p:ph type="title"/>
          </p:nvPr>
        </p:nvSpPr>
        <p:spPr>
          <a:xfrm>
            <a:off x="8549640" y="685800"/>
            <a:ext cx="3200400" cy="1737360"/>
          </a:xfrm>
        </p:spPr>
        <p:txBody>
          <a:bodyPr anchor="b"/>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Date Placeholder 4"/>
          <p:cNvSpPr>
            <a:spLocks noGrp="1"/>
          </p:cNvSpPr>
          <p:nvPr>
            <p:ph type="dt" sz="half" idx="10"/>
          </p:nvPr>
        </p:nvSpPr>
        <p:spPr/>
        <p:txBody>
          <a:bodyPr/>
          <a:lstStyle>
            <a:lvl1pPr>
              <a:defRPr/>
            </a:lvl1pPr>
          </a:lstStyle>
          <a:p>
            <a:pPr>
              <a:defRPr/>
            </a:pPr>
            <a:fld id="{830D6BB2-0313-48DC-BDB6-7EB4752A493B}" type="datetime1">
              <a:rPr lang="tr-TR"/>
              <a:pPr>
                <a:defRPr/>
              </a:pPr>
              <a:t>21.12.2022</a:t>
            </a:fld>
            <a:endParaRPr lang="tr-TR"/>
          </a:p>
        </p:txBody>
      </p:sp>
      <p:sp>
        <p:nvSpPr>
          <p:cNvPr id="10" name="Slide Number Placeholder 6"/>
          <p:cNvSpPr>
            <a:spLocks noGrp="1"/>
          </p:cNvSpPr>
          <p:nvPr>
            <p:ph type="sldNum" sz="quarter" idx="11"/>
          </p:nvPr>
        </p:nvSpPr>
        <p:spPr/>
        <p:txBody>
          <a:bodyPr/>
          <a:lstStyle>
            <a:lvl1pPr>
              <a:defRPr/>
            </a:lvl1pPr>
          </a:lstStyle>
          <a:p>
            <a:pPr>
              <a:defRPr/>
            </a:pPr>
            <a:fld id="{90B7E059-DAEE-4F71-90D1-F2C35409EC9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975" y="484188"/>
            <a:ext cx="10058400" cy="160972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1069975" y="2120900"/>
            <a:ext cx="10058400" cy="4051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7964488" y="6272213"/>
            <a:ext cx="3273425" cy="365125"/>
          </a:xfrm>
          <a:prstGeom prst="rect">
            <a:avLst/>
          </a:prstGeom>
        </p:spPr>
        <p:txBody>
          <a:bodyPr vert="horz" lIns="91440" tIns="45720" rIns="91440" bIns="45720" rtlCol="0" anchor="ctr"/>
          <a:lstStyle>
            <a:lvl1pPr algn="r" fontAlgn="auto">
              <a:spcBef>
                <a:spcPts val="0"/>
              </a:spcBef>
              <a:spcAft>
                <a:spcPts val="0"/>
              </a:spcAft>
              <a:defRPr sz="1100">
                <a:solidFill>
                  <a:schemeClr val="tx2"/>
                </a:solidFill>
                <a:latin typeface="+mn-lt"/>
                <a:cs typeface="+mn-cs"/>
              </a:defRPr>
            </a:lvl1pPr>
          </a:lstStyle>
          <a:p>
            <a:pPr>
              <a:defRPr/>
            </a:pPr>
            <a:fld id="{97BCA6C7-D670-4D2B-AAB8-75CBD9924A62}" type="datetime1">
              <a:rPr lang="tr-TR"/>
              <a:pPr>
                <a:defRPr/>
              </a:pPr>
              <a:t>21.12.2022</a:t>
            </a:fld>
            <a:endParaRPr lang="tr-TR"/>
          </a:p>
        </p:txBody>
      </p:sp>
      <p:sp>
        <p:nvSpPr>
          <p:cNvPr id="5" name="Footer Placeholder 4"/>
          <p:cNvSpPr>
            <a:spLocks noGrp="1"/>
          </p:cNvSpPr>
          <p:nvPr>
            <p:ph type="ftr" sz="quarter" idx="3"/>
          </p:nvPr>
        </p:nvSpPr>
        <p:spPr>
          <a:xfrm>
            <a:off x="1087438" y="6272213"/>
            <a:ext cx="6327775" cy="365125"/>
          </a:xfrm>
          <a:prstGeom prst="rect">
            <a:avLst/>
          </a:prstGeom>
        </p:spPr>
        <p:txBody>
          <a:bodyPr vert="horz" wrap="square" lIns="91440" tIns="45720" rIns="91440" bIns="45720" numCol="1" anchor="ctr" anchorCtr="0" compatLnSpc="1">
            <a:prstTxWarp prst="textNoShape">
              <a:avLst/>
            </a:prstTxWarp>
          </a:bodyPr>
          <a:lstStyle>
            <a:lvl1pPr>
              <a:defRPr sz="1100">
                <a:solidFill>
                  <a:schemeClr val="tx2"/>
                </a:solidFill>
                <a:latin typeface="Rockwell" pitchFamily="18" charset="0"/>
              </a:defRPr>
            </a:lvl1pPr>
          </a:lstStyle>
          <a:p>
            <a:pPr>
              <a:defRPr/>
            </a:pPr>
            <a:endParaRPr lang="tr-TR"/>
          </a:p>
        </p:txBody>
      </p:sp>
      <p:grpSp>
        <p:nvGrpSpPr>
          <p:cNvPr id="1030" name="Group 6"/>
          <p:cNvGrpSpPr>
            <a:grpSpLocks noChangeAspect="1"/>
          </p:cNvGrpSpPr>
          <p:nvPr/>
        </p:nvGrpSpPr>
        <p:grpSpPr bwMode="auto">
          <a:xfrm>
            <a:off x="11401425" y="6229350"/>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1035" name="Oval 8"/>
            <p:cNvSpPr>
              <a:spLocks noChangeArrowheads="1"/>
            </p:cNvSpPr>
            <p:nvPr/>
          </p:nvSpPr>
          <p:spPr bwMode="auto">
            <a:xfrm>
              <a:off x="11395746" y="6230103"/>
              <a:ext cx="480060" cy="480060"/>
            </a:xfrm>
            <a:prstGeom prst="ellipse">
              <a:avLst/>
            </a:prstGeom>
            <a:noFill/>
            <a:ln w="12700" algn="ctr">
              <a:solidFill>
                <a:srgbClr val="FFFFFF"/>
              </a:solidFill>
              <a:round/>
              <a:headEnd/>
              <a:tailEnd/>
            </a:ln>
          </p:spPr>
          <p:txBody>
            <a:bodyPr/>
            <a:lstStyle/>
            <a:p>
              <a:pPr>
                <a:defRPr/>
              </a:pPr>
              <a:endParaRPr lang="tr-TR"/>
            </a:p>
          </p:txBody>
        </p:sp>
      </p:grpSp>
      <p:sp>
        <p:nvSpPr>
          <p:cNvPr id="6" name="Slide Number Placeholder 5"/>
          <p:cNvSpPr>
            <a:spLocks noGrp="1"/>
          </p:cNvSpPr>
          <p:nvPr>
            <p:ph type="sldNum" sz="quarter" idx="4"/>
          </p:nvPr>
        </p:nvSpPr>
        <p:spPr>
          <a:xfrm>
            <a:off x="11310938" y="6272213"/>
            <a:ext cx="639762" cy="365125"/>
          </a:xfrm>
          <a:prstGeom prst="rect">
            <a:avLst/>
          </a:prstGeom>
        </p:spPr>
        <p:txBody>
          <a:bodyPr vert="horz" lIns="91440" tIns="45720" rIns="91440" bIns="45720" rtlCol="0" anchor="ctr"/>
          <a:lstStyle>
            <a:lvl1pPr algn="ctr" fontAlgn="auto">
              <a:spcBef>
                <a:spcPts val="0"/>
              </a:spcBef>
              <a:spcAft>
                <a:spcPts val="0"/>
              </a:spcAft>
              <a:defRPr sz="1400" b="1">
                <a:solidFill>
                  <a:srgbClr val="FFFFFF"/>
                </a:solidFill>
                <a:latin typeface="+mj-lt"/>
                <a:cs typeface="+mn-cs"/>
              </a:defRPr>
            </a:lvl1pPr>
          </a:lstStyle>
          <a:p>
            <a:pPr>
              <a:defRPr/>
            </a:pPr>
            <a:fld id="{3013CCB7-A829-4539-9C12-C0783C0F909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 id="2147483708" r:id="rId4"/>
    <p:sldLayoutId id="2147483709" r:id="rId5"/>
    <p:sldLayoutId id="2147483710" r:id="rId6"/>
    <p:sldLayoutId id="2147483711" r:id="rId7"/>
    <p:sldLayoutId id="2147483716" r:id="rId8"/>
    <p:sldLayoutId id="2147483717" r:id="rId9"/>
    <p:sldLayoutId id="2147483712" r:id="rId10"/>
    <p:sldLayoutId id="2147483713" r:id="rId11"/>
  </p:sldLayoutIdLst>
  <p:hf hdr="0" ftr="0"/>
  <p:txStyles>
    <p:titleStyle>
      <a:lvl1pPr algn="l" rtl="0" eaLnBrk="0" fontAlgn="base" hangingPunct="0">
        <a:lnSpc>
          <a:spcPct val="90000"/>
        </a:lnSpc>
        <a:spcBef>
          <a:spcPct val="0"/>
        </a:spcBef>
        <a:spcAft>
          <a:spcPct val="0"/>
        </a:spcAft>
        <a:defRPr sz="5400" kern="1200" cap="all">
          <a:blipFill>
            <a:blip r:embed="rId14">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5400">
          <a:solidFill>
            <a:schemeClr val="tx1"/>
          </a:solidFill>
          <a:latin typeface="Rockwell Condensed" pitchFamily="18" charset="0"/>
        </a:defRPr>
      </a:lvl2pPr>
      <a:lvl3pPr algn="l" rtl="0" eaLnBrk="0" fontAlgn="base" hangingPunct="0">
        <a:lnSpc>
          <a:spcPct val="90000"/>
        </a:lnSpc>
        <a:spcBef>
          <a:spcPct val="0"/>
        </a:spcBef>
        <a:spcAft>
          <a:spcPct val="0"/>
        </a:spcAft>
        <a:defRPr sz="5400">
          <a:solidFill>
            <a:schemeClr val="tx1"/>
          </a:solidFill>
          <a:latin typeface="Rockwell Condensed" pitchFamily="18" charset="0"/>
        </a:defRPr>
      </a:lvl3pPr>
      <a:lvl4pPr algn="l" rtl="0" eaLnBrk="0" fontAlgn="base" hangingPunct="0">
        <a:lnSpc>
          <a:spcPct val="90000"/>
        </a:lnSpc>
        <a:spcBef>
          <a:spcPct val="0"/>
        </a:spcBef>
        <a:spcAft>
          <a:spcPct val="0"/>
        </a:spcAft>
        <a:defRPr sz="5400">
          <a:solidFill>
            <a:schemeClr val="tx1"/>
          </a:solidFill>
          <a:latin typeface="Rockwell Condensed" pitchFamily="18" charset="0"/>
        </a:defRPr>
      </a:lvl4pPr>
      <a:lvl5pPr algn="l" rtl="0" eaLnBrk="0" fontAlgn="base" hangingPunct="0">
        <a:lnSpc>
          <a:spcPct val="90000"/>
        </a:lnSpc>
        <a:spcBef>
          <a:spcPct val="0"/>
        </a:spcBef>
        <a:spcAft>
          <a:spcPct val="0"/>
        </a:spcAft>
        <a:defRPr sz="5400">
          <a:solidFill>
            <a:schemeClr val="tx1"/>
          </a:solidFill>
          <a:latin typeface="Rockwell Condensed" pitchFamily="18" charset="0"/>
        </a:defRPr>
      </a:lvl5pPr>
      <a:lvl6pPr marL="457200" algn="l" rtl="0" fontAlgn="base">
        <a:lnSpc>
          <a:spcPct val="90000"/>
        </a:lnSpc>
        <a:spcBef>
          <a:spcPct val="0"/>
        </a:spcBef>
        <a:spcAft>
          <a:spcPct val="0"/>
        </a:spcAft>
        <a:defRPr sz="5400">
          <a:solidFill>
            <a:schemeClr val="tx1"/>
          </a:solidFill>
          <a:latin typeface="Rockwell Condensed" pitchFamily="18" charset="0"/>
        </a:defRPr>
      </a:lvl6pPr>
      <a:lvl7pPr marL="914400" algn="l" rtl="0" fontAlgn="base">
        <a:lnSpc>
          <a:spcPct val="90000"/>
        </a:lnSpc>
        <a:spcBef>
          <a:spcPct val="0"/>
        </a:spcBef>
        <a:spcAft>
          <a:spcPct val="0"/>
        </a:spcAft>
        <a:defRPr sz="5400">
          <a:solidFill>
            <a:schemeClr val="tx1"/>
          </a:solidFill>
          <a:latin typeface="Rockwell Condensed" pitchFamily="18" charset="0"/>
        </a:defRPr>
      </a:lvl7pPr>
      <a:lvl8pPr marL="1371600" algn="l" rtl="0" fontAlgn="base">
        <a:lnSpc>
          <a:spcPct val="90000"/>
        </a:lnSpc>
        <a:spcBef>
          <a:spcPct val="0"/>
        </a:spcBef>
        <a:spcAft>
          <a:spcPct val="0"/>
        </a:spcAft>
        <a:defRPr sz="5400">
          <a:solidFill>
            <a:schemeClr val="tx1"/>
          </a:solidFill>
          <a:latin typeface="Rockwell Condensed" pitchFamily="18" charset="0"/>
        </a:defRPr>
      </a:lvl8pPr>
      <a:lvl9pPr marL="1828800" algn="l" rtl="0" fontAlgn="base">
        <a:lnSpc>
          <a:spcPct val="90000"/>
        </a:lnSpc>
        <a:spcBef>
          <a:spcPct val="0"/>
        </a:spcBef>
        <a:spcAft>
          <a:spcPct val="0"/>
        </a:spcAft>
        <a:defRPr sz="5400">
          <a:solidFill>
            <a:schemeClr val="tx1"/>
          </a:solidFill>
          <a:latin typeface="Rockwell Condensed" pitchFamily="18" charset="0"/>
        </a:defRPr>
      </a:lvl9pPr>
    </p:titleStyle>
    <p:bodyStyle>
      <a:lvl1pPr marL="182563" indent="-182563" algn="l" rtl="0" eaLnBrk="0" fontAlgn="base" hangingPunct="0">
        <a:lnSpc>
          <a:spcPct val="90000"/>
        </a:lnSpc>
        <a:spcBef>
          <a:spcPts val="1200"/>
        </a:spcBef>
        <a:spcAft>
          <a:spcPct val="0"/>
        </a:spcAft>
        <a:buClr>
          <a:srgbClr val="9E3611"/>
        </a:buClr>
        <a:buSzPct val="85000"/>
        <a:buFont typeface="Wingdings" pitchFamily="2" charset="2"/>
        <a:buChar char="§"/>
        <a:defRPr sz="2000" kern="1200">
          <a:solidFill>
            <a:schemeClr val="tx1"/>
          </a:solidFill>
          <a:latin typeface="+mn-lt"/>
          <a:ea typeface="+mn-ea"/>
          <a:cs typeface="+mn-cs"/>
        </a:defRPr>
      </a:lvl1pPr>
      <a:lvl2pPr marL="457200" indent="-182563" algn="l" rtl="0" eaLnBrk="0" fontAlgn="base" hangingPunct="0">
        <a:lnSpc>
          <a:spcPct val="90000"/>
        </a:lnSpc>
        <a:spcBef>
          <a:spcPts val="400"/>
        </a:spcBef>
        <a:spcAft>
          <a:spcPts val="200"/>
        </a:spcAft>
        <a:buClr>
          <a:srgbClr val="9E3611"/>
        </a:buClr>
        <a:buSzPct val="85000"/>
        <a:buFont typeface="Wingdings" pitchFamily="2" charset="2"/>
        <a:buChar char="§"/>
        <a:defRPr kern="1200">
          <a:solidFill>
            <a:schemeClr val="tx1"/>
          </a:solidFill>
          <a:latin typeface="+mn-lt"/>
          <a:ea typeface="+mn-ea"/>
          <a:cs typeface="+mn-cs"/>
        </a:defRPr>
      </a:lvl2pPr>
      <a:lvl3pPr marL="730250" indent="-182563" algn="l" rtl="0" eaLnBrk="0" fontAlgn="base" hangingPunct="0">
        <a:lnSpc>
          <a:spcPct val="90000"/>
        </a:lnSpc>
        <a:spcBef>
          <a:spcPts val="400"/>
        </a:spcBef>
        <a:spcAft>
          <a:spcPts val="200"/>
        </a:spcAft>
        <a:buClr>
          <a:srgbClr val="9E3611"/>
        </a:buClr>
        <a:buSzPct val="85000"/>
        <a:buFont typeface="Wingdings" pitchFamily="2" charset="2"/>
        <a:buChar char="§"/>
        <a:defRPr sz="1600" kern="1200">
          <a:solidFill>
            <a:schemeClr val="tx1"/>
          </a:solidFill>
          <a:latin typeface="+mn-lt"/>
          <a:ea typeface="+mn-ea"/>
          <a:cs typeface="+mn-cs"/>
        </a:defRPr>
      </a:lvl3pPr>
      <a:lvl4pPr marL="1004888" indent="-182563" algn="l" rtl="0" eaLnBrk="0" fontAlgn="base" hangingPunct="0">
        <a:lnSpc>
          <a:spcPct val="90000"/>
        </a:lnSpc>
        <a:spcBef>
          <a:spcPts val="400"/>
        </a:spcBef>
        <a:spcAft>
          <a:spcPts val="200"/>
        </a:spcAft>
        <a:buClr>
          <a:srgbClr val="9E3611"/>
        </a:buClr>
        <a:buSzPct val="85000"/>
        <a:buFont typeface="Wingdings" pitchFamily="2" charset="2"/>
        <a:buChar char="§"/>
        <a:defRPr sz="1600" kern="1200">
          <a:solidFill>
            <a:schemeClr val="tx1"/>
          </a:solidFill>
          <a:latin typeface="+mn-lt"/>
          <a:ea typeface="+mn-ea"/>
          <a:cs typeface="+mn-cs"/>
        </a:defRPr>
      </a:lvl4pPr>
      <a:lvl5pPr marL="1279525" indent="-182563" algn="l" rtl="0" eaLnBrk="0" fontAlgn="base" hangingPunct="0">
        <a:lnSpc>
          <a:spcPct val="90000"/>
        </a:lnSpc>
        <a:spcBef>
          <a:spcPts val="400"/>
        </a:spcBef>
        <a:spcAft>
          <a:spcPts val="200"/>
        </a:spcAft>
        <a:buClr>
          <a:srgbClr val="9E361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0663D116-65CE-4A00-B29E-ADA249BA3FB6}" type="slidenum">
              <a:rPr lang="tr-TR"/>
              <a:pPr>
                <a:defRPr/>
              </a:pPr>
              <a:t>1</a:t>
            </a:fld>
            <a:endParaRPr lang="tr-TR" dirty="0"/>
          </a:p>
        </p:txBody>
      </p:sp>
      <p:sp>
        <p:nvSpPr>
          <p:cNvPr id="14340" name="Text Box 10"/>
          <p:cNvSpPr txBox="1">
            <a:spLocks noChangeArrowheads="1"/>
          </p:cNvSpPr>
          <p:nvPr/>
        </p:nvSpPr>
        <p:spPr bwMode="auto">
          <a:xfrm>
            <a:off x="3712918" y="1320818"/>
            <a:ext cx="7797800" cy="954107"/>
          </a:xfrm>
          <a:prstGeom prst="rect">
            <a:avLst/>
          </a:prstGeom>
          <a:noFill/>
          <a:ln w="9525">
            <a:noFill/>
            <a:miter lim="800000"/>
            <a:headEnd/>
            <a:tailEnd/>
          </a:ln>
        </p:spPr>
        <p:txBody>
          <a:bodyPr>
            <a:spAutoFit/>
          </a:bodyPr>
          <a:lstStyle/>
          <a:p>
            <a:pPr algn="ctr">
              <a:spcBef>
                <a:spcPct val="50000"/>
              </a:spcBef>
            </a:pPr>
            <a:r>
              <a:rPr lang="tr-TR" sz="2800" b="1" dirty="0" smtClean="0">
                <a:latin typeface="Cambria" pitchFamily="18" charset="0"/>
              </a:rPr>
              <a:t>AKÇAKALE REHBERLİK VE ARAŞTIRMA MERKEZİ</a:t>
            </a:r>
            <a:endParaRPr lang="tr-TR" sz="2800" b="1" dirty="0">
              <a:latin typeface="Cambria" pitchFamily="18" charset="0"/>
            </a:endParaRPr>
          </a:p>
        </p:txBody>
      </p:sp>
      <p:sp>
        <p:nvSpPr>
          <p:cNvPr id="14341" name="Text Box 11"/>
          <p:cNvSpPr txBox="1">
            <a:spLocks noChangeArrowheads="1"/>
          </p:cNvSpPr>
          <p:nvPr/>
        </p:nvSpPr>
        <p:spPr bwMode="auto">
          <a:xfrm>
            <a:off x="3580545" y="3166208"/>
            <a:ext cx="7930173" cy="1323439"/>
          </a:xfrm>
          <a:prstGeom prst="rect">
            <a:avLst/>
          </a:prstGeom>
          <a:noFill/>
          <a:ln w="9525">
            <a:noFill/>
            <a:miter lim="800000"/>
            <a:headEnd/>
            <a:tailEnd/>
          </a:ln>
        </p:spPr>
        <p:txBody>
          <a:bodyPr wrap="square">
            <a:spAutoFit/>
          </a:bodyPr>
          <a:lstStyle/>
          <a:p>
            <a:pPr algn="ctr">
              <a:spcBef>
                <a:spcPct val="50000"/>
              </a:spcBef>
            </a:pPr>
            <a:r>
              <a:rPr lang="tr-TR" sz="4000" b="1" dirty="0">
                <a:latin typeface="Cambria" pitchFamily="18" charset="0"/>
              </a:rPr>
              <a:t>“ÇOCUKLARLA İLETİŞİM VE ANNE-BABA TUTUMLARI”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53" y="1439637"/>
            <a:ext cx="3262992" cy="32629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quarter" idx="10"/>
          </p:nvPr>
        </p:nvSpPr>
        <p:spPr/>
        <p:txBody>
          <a:bodyPr/>
          <a:lstStyle/>
          <a:p>
            <a:pPr>
              <a:defRPr/>
            </a:pPr>
            <a:fld id="{55B179A8-0AB1-486D-83C7-E903611B6BC9}" type="datetime1">
              <a:rPr lang="tr-TR"/>
              <a:pPr>
                <a:defRPr/>
              </a:pPr>
              <a:t>21.12.2022</a:t>
            </a:fld>
            <a:endParaRPr lang="tr-TR"/>
          </a:p>
        </p:txBody>
      </p:sp>
      <p:sp>
        <p:nvSpPr>
          <p:cNvPr id="13" name="Slide Number Placeholder 5"/>
          <p:cNvSpPr>
            <a:spLocks noGrp="1"/>
          </p:cNvSpPr>
          <p:nvPr>
            <p:ph type="sldNum" sz="quarter" idx="12"/>
          </p:nvPr>
        </p:nvSpPr>
        <p:spPr/>
        <p:txBody>
          <a:bodyPr/>
          <a:lstStyle/>
          <a:p>
            <a:pPr>
              <a:defRPr/>
            </a:pPr>
            <a:fld id="{824C5CEF-0F5E-4F23-BFBD-D22119B9BC4B}" type="slidenum">
              <a:rPr lang="tr-TR"/>
              <a:pPr>
                <a:defRPr/>
              </a:pPr>
              <a:t>10</a:t>
            </a:fld>
            <a:endParaRPr lang="tr-TR"/>
          </a:p>
        </p:txBody>
      </p:sp>
      <p:sp>
        <p:nvSpPr>
          <p:cNvPr id="3" name="İçerik Yer Tutucusu 2"/>
          <p:cNvSpPr>
            <a:spLocks noGrp="1"/>
          </p:cNvSpPr>
          <p:nvPr>
            <p:ph idx="1"/>
          </p:nvPr>
        </p:nvSpPr>
        <p:spPr>
          <a:xfrm>
            <a:off x="922338" y="566738"/>
            <a:ext cx="10058400" cy="5270500"/>
          </a:xfrm>
        </p:spPr>
        <p:txBody>
          <a:bodyPr rtlCol="0">
            <a:normAutofit fontScale="92500" lnSpcReduction="20000"/>
          </a:bodyPr>
          <a:lstStyle/>
          <a:p>
            <a:pPr marL="182880" indent="-182880" eaLnBrk="1" fontAlgn="auto" hangingPunct="1">
              <a:spcAft>
                <a:spcPts val="0"/>
              </a:spcAft>
              <a:buClr>
                <a:schemeClr val="accent1">
                  <a:lumMod val="75000"/>
                </a:schemeClr>
              </a:buClr>
              <a:defRPr/>
            </a:pPr>
            <a:r>
              <a:rPr lang="en-US" sz="3200" b="1" dirty="0" err="1" smtClean="0">
                <a:latin typeface="Courier New" pitchFamily="49" charset="0"/>
                <a:cs typeface="Courier New" pitchFamily="49" charset="0"/>
              </a:rPr>
              <a:t>Okulda</a:t>
            </a:r>
            <a:r>
              <a:rPr lang="en-US" sz="3200" b="1" dirty="0" smtClean="0">
                <a:latin typeface="Courier New" pitchFamily="49" charset="0"/>
                <a:cs typeface="Courier New" pitchFamily="49" charset="0"/>
              </a:rPr>
              <a:t> </a:t>
            </a:r>
            <a:r>
              <a:rPr lang="en-US" sz="3200" b="1" dirty="0" err="1" smtClean="0">
                <a:latin typeface="Courier New" pitchFamily="49" charset="0"/>
                <a:cs typeface="Courier New" pitchFamily="49" charset="0"/>
              </a:rPr>
              <a:t>çocuğun</a:t>
            </a:r>
            <a:r>
              <a:rPr lang="en-US" sz="3200" b="1" dirty="0" smtClean="0">
                <a:latin typeface="Courier New" pitchFamily="49" charset="0"/>
                <a:cs typeface="Courier New" pitchFamily="49" charset="0"/>
              </a:rPr>
              <a:t> </a:t>
            </a:r>
            <a:r>
              <a:rPr lang="en-US" sz="3200" b="1" dirty="0" err="1" smtClean="0">
                <a:latin typeface="Courier New" pitchFamily="49" charset="0"/>
                <a:cs typeface="Courier New" pitchFamily="49" charset="0"/>
              </a:rPr>
              <a:t>başarılı</a:t>
            </a:r>
            <a:r>
              <a:rPr lang="en-US" sz="3200" b="1" dirty="0" smtClean="0">
                <a:latin typeface="Courier New" pitchFamily="49" charset="0"/>
                <a:cs typeface="Courier New" pitchFamily="49" charset="0"/>
              </a:rPr>
              <a:t> </a:t>
            </a:r>
            <a:r>
              <a:rPr lang="en-US" sz="3200" b="1" dirty="0" err="1" smtClean="0">
                <a:latin typeface="Courier New" pitchFamily="49" charset="0"/>
                <a:cs typeface="Courier New" pitchFamily="49" charset="0"/>
              </a:rPr>
              <a:t>ya</a:t>
            </a:r>
            <a:r>
              <a:rPr lang="en-US" sz="3200" b="1" dirty="0" smtClean="0">
                <a:latin typeface="Courier New" pitchFamily="49" charset="0"/>
                <a:cs typeface="Courier New" pitchFamily="49" charset="0"/>
              </a:rPr>
              <a:t> da </a:t>
            </a:r>
            <a:r>
              <a:rPr lang="en-US" sz="3200" b="1" dirty="0" err="1" smtClean="0">
                <a:latin typeface="Courier New" pitchFamily="49" charset="0"/>
                <a:cs typeface="Courier New" pitchFamily="49" charset="0"/>
              </a:rPr>
              <a:t>başarısız</a:t>
            </a:r>
            <a:r>
              <a:rPr lang="en-US" sz="3200" b="1" dirty="0" smtClean="0">
                <a:latin typeface="Courier New" pitchFamily="49" charset="0"/>
                <a:cs typeface="Courier New" pitchFamily="49" charset="0"/>
              </a:rPr>
              <a:t> </a:t>
            </a:r>
            <a:r>
              <a:rPr lang="en-US" sz="3200" b="1" dirty="0" err="1" smtClean="0">
                <a:latin typeface="Courier New" pitchFamily="49" charset="0"/>
                <a:cs typeface="Courier New" pitchFamily="49" charset="0"/>
              </a:rPr>
              <a:t>olmasının</a:t>
            </a:r>
            <a:r>
              <a:rPr lang="en-US" sz="3200" b="1" dirty="0" smtClean="0">
                <a:latin typeface="Courier New" pitchFamily="49" charset="0"/>
                <a:cs typeface="Courier New" pitchFamily="49" charset="0"/>
              </a:rPr>
              <a:t> en </a:t>
            </a:r>
            <a:r>
              <a:rPr lang="en-US" sz="3200" b="1" dirty="0" err="1" smtClean="0">
                <a:latin typeface="Courier New" pitchFamily="49" charset="0"/>
                <a:cs typeface="Courier New" pitchFamily="49" charset="0"/>
              </a:rPr>
              <a:t>önemli</a:t>
            </a:r>
            <a:r>
              <a:rPr lang="en-US" sz="3200" b="1" dirty="0" smtClean="0">
                <a:latin typeface="Courier New" pitchFamily="49" charset="0"/>
                <a:cs typeface="Courier New" pitchFamily="49" charset="0"/>
              </a:rPr>
              <a:t> </a:t>
            </a:r>
            <a:r>
              <a:rPr lang="en-US" sz="3200" b="1" dirty="0" err="1" smtClean="0">
                <a:latin typeface="Courier New" pitchFamily="49" charset="0"/>
                <a:cs typeface="Courier New" pitchFamily="49" charset="0"/>
              </a:rPr>
              <a:t>nedenlerinden</a:t>
            </a:r>
            <a:r>
              <a:rPr lang="en-US" sz="3200" b="1" dirty="0" smtClean="0">
                <a:latin typeface="Courier New" pitchFamily="49" charset="0"/>
                <a:cs typeface="Courier New" pitchFamily="49" charset="0"/>
              </a:rPr>
              <a:t> </a:t>
            </a:r>
            <a:r>
              <a:rPr lang="en-US" sz="3200" b="1" dirty="0" err="1" smtClean="0">
                <a:latin typeface="Courier New" pitchFamily="49" charset="0"/>
                <a:cs typeface="Courier New" pitchFamily="49" charset="0"/>
              </a:rPr>
              <a:t>biri</a:t>
            </a:r>
            <a:r>
              <a:rPr lang="en-US" sz="3200" b="1" dirty="0" smtClean="0">
                <a:latin typeface="Courier New" pitchFamily="49" charset="0"/>
                <a:cs typeface="Courier New" pitchFamily="49" charset="0"/>
              </a:rPr>
              <a:t> </a:t>
            </a:r>
            <a:r>
              <a:rPr lang="en-US" sz="3200" b="1" dirty="0" err="1" smtClean="0">
                <a:latin typeface="Courier New" pitchFamily="49" charset="0"/>
                <a:cs typeface="Courier New" pitchFamily="49" charset="0"/>
              </a:rPr>
              <a:t>ailenin</a:t>
            </a:r>
            <a:r>
              <a:rPr lang="en-US" sz="3200" b="1" dirty="0" smtClean="0">
                <a:latin typeface="Courier New" pitchFamily="49" charset="0"/>
                <a:cs typeface="Courier New" pitchFamily="49" charset="0"/>
              </a:rPr>
              <a:t> </a:t>
            </a:r>
            <a:r>
              <a:rPr lang="en-US" sz="3200" b="1" dirty="0" err="1" smtClean="0">
                <a:latin typeface="Courier New" pitchFamily="49" charset="0"/>
                <a:cs typeface="Courier New" pitchFamily="49" charset="0"/>
              </a:rPr>
              <a:t>tutumudur</a:t>
            </a:r>
            <a:r>
              <a:rPr lang="tr-TR" sz="3200" b="1" dirty="0" smtClean="0">
                <a:latin typeface="Courier New" pitchFamily="49" charset="0"/>
                <a:cs typeface="Courier New" pitchFamily="49" charset="0"/>
              </a:rPr>
              <a:t>.</a:t>
            </a:r>
          </a:p>
          <a:p>
            <a:pPr marL="0" indent="0" eaLnBrk="1" fontAlgn="auto" hangingPunct="1">
              <a:spcAft>
                <a:spcPts val="0"/>
              </a:spcAft>
              <a:buClr>
                <a:schemeClr val="accent1">
                  <a:lumMod val="75000"/>
                </a:schemeClr>
              </a:buClr>
              <a:buFont typeface="Wingdings" pitchFamily="2" charset="2"/>
              <a:buNone/>
              <a:defRPr/>
            </a:pPr>
            <a:endParaRPr lang="tr-TR" sz="3200" b="1" dirty="0" smtClean="0">
              <a:latin typeface="Courier New" pitchFamily="49" charset="0"/>
              <a:cs typeface="Courier New" pitchFamily="49" charset="0"/>
            </a:endParaRPr>
          </a:p>
          <a:p>
            <a:pPr marL="182880" indent="-182880" eaLnBrk="1" fontAlgn="auto" hangingPunct="1">
              <a:spcAft>
                <a:spcPts val="0"/>
              </a:spcAft>
              <a:buClr>
                <a:schemeClr val="accent1">
                  <a:lumMod val="75000"/>
                </a:schemeClr>
              </a:buClr>
              <a:defRPr/>
            </a:pPr>
            <a:r>
              <a:rPr lang="tr-TR" sz="2800" b="1" dirty="0" smtClean="0">
                <a:latin typeface="Courier New" pitchFamily="49" charset="0"/>
                <a:cs typeface="Courier New" pitchFamily="49" charset="0"/>
              </a:rPr>
              <a:t>Aşırı Otoriter ve Reddedici   </a:t>
            </a:r>
          </a:p>
          <a:p>
            <a:pPr marL="182880" indent="-182880" eaLnBrk="1" fontAlgn="auto" hangingPunct="1">
              <a:spcAft>
                <a:spcPts val="0"/>
              </a:spcAft>
              <a:buClr>
                <a:schemeClr val="accent1">
                  <a:lumMod val="75000"/>
                </a:schemeClr>
              </a:buClr>
              <a:defRPr/>
            </a:pPr>
            <a:r>
              <a:rPr lang="tr-TR" sz="2800" b="1" dirty="0" smtClean="0">
                <a:latin typeface="Courier New" pitchFamily="49" charset="0"/>
                <a:cs typeface="Courier New" pitchFamily="49" charset="0"/>
              </a:rPr>
              <a:t>Aşırı Hoşgörülü</a:t>
            </a:r>
          </a:p>
          <a:p>
            <a:pPr marL="182880" indent="-182880" eaLnBrk="1" fontAlgn="auto" hangingPunct="1">
              <a:spcAft>
                <a:spcPts val="0"/>
              </a:spcAft>
              <a:buClr>
                <a:schemeClr val="accent1">
                  <a:lumMod val="75000"/>
                </a:schemeClr>
              </a:buClr>
              <a:defRPr/>
            </a:pPr>
            <a:r>
              <a:rPr lang="tr-TR" sz="2800" b="1" dirty="0" smtClean="0">
                <a:latin typeface="Courier New" pitchFamily="49" charset="0"/>
                <a:cs typeface="Courier New" pitchFamily="49" charset="0"/>
              </a:rPr>
              <a:t>Aşırı Koruyucu</a:t>
            </a:r>
          </a:p>
          <a:p>
            <a:pPr marL="182880" indent="-182880" eaLnBrk="1" fontAlgn="auto" hangingPunct="1">
              <a:spcAft>
                <a:spcPts val="0"/>
              </a:spcAft>
              <a:buClr>
                <a:schemeClr val="accent1">
                  <a:lumMod val="75000"/>
                </a:schemeClr>
              </a:buClr>
              <a:defRPr/>
            </a:pPr>
            <a:r>
              <a:rPr lang="tr-TR" sz="2800" b="1" dirty="0" smtClean="0">
                <a:latin typeface="Courier New" pitchFamily="49" charset="0"/>
                <a:cs typeface="Courier New" pitchFamily="49" charset="0"/>
              </a:rPr>
              <a:t>Tutarsız</a:t>
            </a:r>
          </a:p>
          <a:p>
            <a:pPr marL="182880" indent="-182880" eaLnBrk="1" fontAlgn="auto" hangingPunct="1">
              <a:spcAft>
                <a:spcPts val="0"/>
              </a:spcAft>
              <a:buClr>
                <a:schemeClr val="accent1">
                  <a:lumMod val="75000"/>
                </a:schemeClr>
              </a:buClr>
              <a:defRPr/>
            </a:pPr>
            <a:r>
              <a:rPr lang="tr-TR" sz="2800" b="1" dirty="0" smtClean="0">
                <a:latin typeface="Courier New" pitchFamily="49" charset="0"/>
                <a:cs typeface="Courier New" pitchFamily="49" charset="0"/>
              </a:rPr>
              <a:t>Mükemmeliyetçi aile tutumlarından       kurtulup,</a:t>
            </a:r>
          </a:p>
          <a:p>
            <a:pPr marL="182880" indent="-182880" eaLnBrk="1" fontAlgn="auto" hangingPunct="1">
              <a:spcAft>
                <a:spcPts val="0"/>
              </a:spcAft>
              <a:buClr>
                <a:schemeClr val="accent1">
                  <a:lumMod val="75000"/>
                </a:schemeClr>
              </a:buClr>
              <a:defRPr/>
            </a:pPr>
            <a:r>
              <a:rPr lang="tr-TR" sz="2800" b="1" dirty="0" smtClean="0">
                <a:latin typeface="Courier New" pitchFamily="49" charset="0"/>
                <a:cs typeface="Courier New" pitchFamily="49" charset="0"/>
              </a:rPr>
              <a:t>Güven Verici ve Destekleyici </a:t>
            </a:r>
          </a:p>
          <a:p>
            <a:pPr marL="182880" indent="-182880" eaLnBrk="1" fontAlgn="auto" hangingPunct="1">
              <a:spcAft>
                <a:spcPts val="0"/>
              </a:spcAft>
              <a:buClr>
                <a:schemeClr val="accent1">
                  <a:lumMod val="75000"/>
                </a:schemeClr>
              </a:buClr>
              <a:defRPr/>
            </a:pPr>
            <a:endParaRPr lang="tr-TR" sz="2800" b="1" dirty="0" smtClean="0">
              <a:latin typeface="Courier New" pitchFamily="49" charset="0"/>
              <a:cs typeface="Courier New" pitchFamily="49" charset="0"/>
            </a:endParaRPr>
          </a:p>
          <a:p>
            <a:pPr marL="0" indent="0" eaLnBrk="1" fontAlgn="auto" hangingPunct="1">
              <a:spcAft>
                <a:spcPts val="0"/>
              </a:spcAft>
              <a:buClr>
                <a:schemeClr val="accent1">
                  <a:lumMod val="75000"/>
                </a:schemeClr>
              </a:buClr>
              <a:buFont typeface="Wingdings" pitchFamily="2" charset="2"/>
              <a:buNone/>
              <a:defRPr/>
            </a:pPr>
            <a:r>
              <a:rPr lang="tr-TR" sz="2800" b="1" dirty="0" smtClean="0">
                <a:latin typeface="Courier New" pitchFamily="49" charset="0"/>
                <a:cs typeface="Courier New" pitchFamily="49" charset="0"/>
              </a:rPr>
              <a:t>tutumu sergilemeye özen göstermelidirler.</a:t>
            </a:r>
          </a:p>
          <a:p>
            <a:pPr marL="182880" indent="-182880" eaLnBrk="1" fontAlgn="auto" hangingPunct="1">
              <a:spcAft>
                <a:spcPts val="0"/>
              </a:spcAft>
              <a:buClr>
                <a:schemeClr val="accent1">
                  <a:lumMod val="75000"/>
                </a:schemeClr>
              </a:buClr>
              <a:defRPr/>
            </a:pPr>
            <a:endParaRPr lang="tr-TR" sz="2800" b="1" dirty="0">
              <a:latin typeface="Courier New" pitchFamily="49" charset="0"/>
              <a:cs typeface="Courier New" pitchFamily="49" charset="0"/>
            </a:endParaRPr>
          </a:p>
        </p:txBody>
      </p:sp>
      <p:pic>
        <p:nvPicPr>
          <p:cNvPr id="24580" name="Resim 3"/>
          <p:cNvPicPr>
            <a:picLocks noChangeAspect="1"/>
          </p:cNvPicPr>
          <p:nvPr/>
        </p:nvPicPr>
        <p:blipFill>
          <a:blip r:embed="rId2"/>
          <a:srcRect r="42500"/>
          <a:stretch>
            <a:fillRect/>
          </a:stretch>
        </p:blipFill>
        <p:spPr bwMode="auto">
          <a:xfrm>
            <a:off x="9424988" y="2489200"/>
            <a:ext cx="1993900" cy="2601913"/>
          </a:xfrm>
          <a:prstGeom prst="rect">
            <a:avLst/>
          </a:prstGeom>
          <a:noFill/>
          <a:ln w="9525">
            <a:noFill/>
            <a:miter lim="800000"/>
            <a:headEnd/>
            <a:tailEnd/>
          </a:ln>
        </p:spPr>
      </p:pic>
      <p:sp>
        <p:nvSpPr>
          <p:cNvPr id="6" name="Çarpma 5"/>
          <p:cNvSpPr/>
          <p:nvPr/>
        </p:nvSpPr>
        <p:spPr>
          <a:xfrm>
            <a:off x="3014663" y="3311525"/>
            <a:ext cx="801687" cy="6746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4582" name="Çarpma 6"/>
          <p:cNvSpPr>
            <a:spLocks/>
          </p:cNvSpPr>
          <p:nvPr/>
        </p:nvSpPr>
        <p:spPr bwMode="auto">
          <a:xfrm>
            <a:off x="6548438" y="1951038"/>
            <a:ext cx="1008062" cy="603250"/>
          </a:xfrm>
          <a:custGeom>
            <a:avLst/>
            <a:gdLst>
              <a:gd name="T0" fmla="*/ 242112 w 1008063"/>
              <a:gd name="T1" fmla="*/ 144886 h 603250"/>
              <a:gd name="T2" fmla="*/ 765950 w 1008063"/>
              <a:gd name="T3" fmla="*/ 144886 h 603250"/>
              <a:gd name="T4" fmla="*/ 765950 w 1008063"/>
              <a:gd name="T5" fmla="*/ 458364 h 603250"/>
              <a:gd name="T6" fmla="*/ 242112 w 1008063"/>
              <a:gd name="T7" fmla="*/ 458364 h 603250"/>
              <a:gd name="T8" fmla="*/ 11796480 60000 65536"/>
              <a:gd name="T9" fmla="*/ 17694720 60000 65536"/>
              <a:gd name="T10" fmla="*/ 0 60000 65536"/>
              <a:gd name="T11" fmla="*/ 5898240 60000 65536"/>
              <a:gd name="T12" fmla="*/ 205683 w 1008063"/>
              <a:gd name="T13" fmla="*/ 84011 h 603250"/>
              <a:gd name="T14" fmla="*/ 802380 w 1008063"/>
              <a:gd name="T15" fmla="*/ 519239 h 603250"/>
            </a:gdLst>
            <a:ahLst/>
            <a:cxnLst>
              <a:cxn ang="T8">
                <a:pos x="T0" y="T1"/>
              </a:cxn>
              <a:cxn ang="T9">
                <a:pos x="T2" y="T3"/>
              </a:cxn>
              <a:cxn ang="T10">
                <a:pos x="T4" y="T5"/>
              </a:cxn>
              <a:cxn ang="T11">
                <a:pos x="T6" y="T7"/>
              </a:cxn>
            </a:cxnLst>
            <a:rect l="T12" t="T13" r="T14" b="T15"/>
            <a:pathLst>
              <a:path w="1008063" h="603250">
                <a:moveTo>
                  <a:pt x="205683" y="205760"/>
                </a:moveTo>
                <a:lnTo>
                  <a:pt x="278540" y="84011"/>
                </a:lnTo>
                <a:lnTo>
                  <a:pt x="504032" y="218950"/>
                </a:lnTo>
                <a:lnTo>
                  <a:pt x="729523" y="84011"/>
                </a:lnTo>
                <a:lnTo>
                  <a:pt x="802380" y="205760"/>
                </a:lnTo>
                <a:lnTo>
                  <a:pt x="642185" y="301625"/>
                </a:lnTo>
                <a:lnTo>
                  <a:pt x="802380" y="397490"/>
                </a:lnTo>
                <a:lnTo>
                  <a:pt x="729523" y="519239"/>
                </a:lnTo>
                <a:lnTo>
                  <a:pt x="504032" y="384300"/>
                </a:lnTo>
                <a:lnTo>
                  <a:pt x="278540" y="519239"/>
                </a:lnTo>
                <a:lnTo>
                  <a:pt x="205683" y="397490"/>
                </a:lnTo>
                <a:lnTo>
                  <a:pt x="365878" y="301625"/>
                </a:lnTo>
                <a:close/>
              </a:path>
            </a:pathLst>
          </a:custGeom>
          <a:solidFill>
            <a:srgbClr val="FF0000"/>
          </a:solidFill>
          <a:ln w="12700" cap="flat" cmpd="sng" algn="ctr">
            <a:solidFill>
              <a:srgbClr val="9B320E"/>
            </a:solidFill>
            <a:prstDash val="solid"/>
            <a:round/>
            <a:headEnd/>
            <a:tailEnd/>
          </a:ln>
        </p:spPr>
        <p:txBody>
          <a:bodyPr anchor="ctr"/>
          <a:lstStyle/>
          <a:p>
            <a:endParaRPr lang="tr-TR"/>
          </a:p>
        </p:txBody>
      </p:sp>
      <p:sp>
        <p:nvSpPr>
          <p:cNvPr id="8" name="Çarpma 7"/>
          <p:cNvSpPr/>
          <p:nvPr/>
        </p:nvSpPr>
        <p:spPr>
          <a:xfrm>
            <a:off x="4395788" y="2359025"/>
            <a:ext cx="892175" cy="6111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9" name="Çarpma 8"/>
          <p:cNvSpPr/>
          <p:nvPr/>
        </p:nvSpPr>
        <p:spPr>
          <a:xfrm>
            <a:off x="4113213" y="2863850"/>
            <a:ext cx="815975" cy="6111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0" name="Çarpma 9"/>
          <p:cNvSpPr/>
          <p:nvPr/>
        </p:nvSpPr>
        <p:spPr>
          <a:xfrm>
            <a:off x="7732713" y="3648075"/>
            <a:ext cx="855662" cy="70643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1" name="Gülen Yüz 10"/>
          <p:cNvSpPr/>
          <p:nvPr/>
        </p:nvSpPr>
        <p:spPr>
          <a:xfrm>
            <a:off x="6907213" y="4386263"/>
            <a:ext cx="825500" cy="70485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77F79D3-068B-47C6-B8D8-0E1EAD44DD1F}" type="datetime1">
              <a:rPr lang="tr-TR"/>
              <a:pPr>
                <a:defRPr/>
              </a:pPr>
              <a:t>21.12.2022</a:t>
            </a:fld>
            <a:endParaRPr lang="tr-TR"/>
          </a:p>
        </p:txBody>
      </p:sp>
      <p:sp>
        <p:nvSpPr>
          <p:cNvPr id="5" name="Slide Number Placeholder 5"/>
          <p:cNvSpPr>
            <a:spLocks noGrp="1"/>
          </p:cNvSpPr>
          <p:nvPr>
            <p:ph type="sldNum" sz="quarter" idx="12"/>
          </p:nvPr>
        </p:nvSpPr>
        <p:spPr/>
        <p:txBody>
          <a:bodyPr/>
          <a:lstStyle/>
          <a:p>
            <a:pPr>
              <a:defRPr/>
            </a:pPr>
            <a:fld id="{B0D8283E-01C9-4B82-BC9F-3DE3611B8241}" type="slidenum">
              <a:rPr lang="tr-TR"/>
              <a:pPr>
                <a:defRPr/>
              </a:pPr>
              <a:t>11</a:t>
            </a:fld>
            <a:endParaRPr lang="tr-TR" dirty="0"/>
          </a:p>
        </p:txBody>
      </p:sp>
      <p:sp>
        <p:nvSpPr>
          <p:cNvPr id="3" name="İçerik Yer Tutucusu 2"/>
          <p:cNvSpPr>
            <a:spLocks noGrp="1"/>
          </p:cNvSpPr>
          <p:nvPr>
            <p:ph idx="1"/>
          </p:nvPr>
        </p:nvSpPr>
        <p:spPr>
          <a:xfrm>
            <a:off x="1069848" y="1491171"/>
            <a:ext cx="10058400" cy="4050792"/>
          </a:xfrm>
        </p:spPr>
        <p:txBody>
          <a:bodyPr rtlCol="0">
            <a:normAutofit/>
          </a:bodyPr>
          <a:lstStyle/>
          <a:p>
            <a:pPr marL="182880" indent="-182880" eaLnBrk="1" fontAlgn="auto" hangingPunct="1">
              <a:spcAft>
                <a:spcPts val="0"/>
              </a:spcAft>
              <a:buClr>
                <a:schemeClr val="accent1">
                  <a:lumMod val="75000"/>
                </a:schemeClr>
              </a:buClr>
              <a:defRPr/>
            </a:pPr>
            <a:r>
              <a:rPr lang="en-US" b="1" dirty="0" err="1">
                <a:solidFill>
                  <a:srgbClr val="0070C0"/>
                </a:solidFill>
                <a:latin typeface="Courier New" pitchFamily="49" charset="0"/>
                <a:cs typeface="Courier New" pitchFamily="49" charset="0"/>
              </a:rPr>
              <a:t>Bir</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memleketin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yükselmesi</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ev</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ve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aile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muhabbetine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bağlıdır</a:t>
            </a:r>
            <a:r>
              <a:rPr lang="en-US" b="1" dirty="0">
                <a:solidFill>
                  <a:srgbClr val="0070C0"/>
                </a:solidFill>
                <a:latin typeface="Courier New" pitchFamily="49" charset="0"/>
                <a:cs typeface="Courier New" pitchFamily="49" charset="0"/>
              </a:rPr>
              <a:t>.   </a:t>
            </a:r>
            <a:endParaRPr lang="tr-TR" b="1" dirty="0" smtClean="0">
              <a:solidFill>
                <a:srgbClr val="0070C0"/>
              </a:solidFill>
              <a:latin typeface="Courier New" pitchFamily="49" charset="0"/>
              <a:cs typeface="Courier New" pitchFamily="49" charset="0"/>
            </a:endParaRPr>
          </a:p>
          <a:p>
            <a:pPr marL="2271400" lvl="8" indent="0">
              <a:buFont typeface="Wingdings" pitchFamily="2" charset="2"/>
              <a:buNone/>
              <a:defRPr/>
            </a:pPr>
            <a:r>
              <a:rPr lang="tr-TR" sz="1800" b="1" dirty="0">
                <a:solidFill>
                  <a:srgbClr val="0070C0"/>
                </a:solidFill>
                <a:latin typeface="Courier New" pitchFamily="49" charset="0"/>
                <a:cs typeface="Courier New" pitchFamily="49" charset="0"/>
              </a:rPr>
              <a:t>	</a:t>
            </a:r>
            <a:r>
              <a:rPr lang="tr-TR" sz="1800" b="1" dirty="0" smtClean="0">
                <a:solidFill>
                  <a:srgbClr val="0070C0"/>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CHARLES </a:t>
            </a:r>
            <a:r>
              <a:rPr lang="en-US" sz="1800" b="1" dirty="0">
                <a:solidFill>
                  <a:srgbClr val="0070C0"/>
                </a:solidFill>
                <a:latin typeface="Courier New" pitchFamily="49" charset="0"/>
                <a:cs typeface="Courier New" pitchFamily="49" charset="0"/>
              </a:rPr>
              <a:t>DICKENS</a:t>
            </a:r>
            <a:endParaRPr lang="tr-TR" sz="1800" b="1" dirty="0">
              <a:solidFill>
                <a:srgbClr val="0070C0"/>
              </a:solidFill>
              <a:latin typeface="Courier New" pitchFamily="49" charset="0"/>
              <a:cs typeface="Courier New" pitchFamily="49" charset="0"/>
            </a:endParaRPr>
          </a:p>
          <a:p>
            <a:pPr marL="182880" indent="-182880" eaLnBrk="1" fontAlgn="auto" hangingPunct="1">
              <a:spcAft>
                <a:spcPts val="0"/>
              </a:spcAft>
              <a:buClr>
                <a:schemeClr val="accent1">
                  <a:lumMod val="75000"/>
                </a:schemeClr>
              </a:buClr>
              <a:defRPr/>
            </a:pPr>
            <a:endParaRPr lang="tr-TR" b="1" dirty="0" smtClean="0">
              <a:latin typeface="Courier New" pitchFamily="49" charset="0"/>
              <a:cs typeface="Courier New" pitchFamily="49" charset="0"/>
            </a:endParaRPr>
          </a:p>
          <a:p>
            <a:pPr marL="182880" indent="-182880" eaLnBrk="1" fontAlgn="auto" hangingPunct="1">
              <a:spcAft>
                <a:spcPts val="0"/>
              </a:spcAft>
              <a:buClr>
                <a:schemeClr val="accent1">
                  <a:lumMod val="75000"/>
                </a:schemeClr>
              </a:buClr>
              <a:defRPr/>
            </a:pPr>
            <a:r>
              <a:rPr lang="en-US" b="1" dirty="0" err="1" smtClean="0">
                <a:latin typeface="Courier New" pitchFamily="49" charset="0"/>
                <a:cs typeface="Courier New" pitchFamily="49" charset="0"/>
              </a:rPr>
              <a:t>Sağlıklı</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bir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aile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ortamında</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çocuk</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kendine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güven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veren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sorunlarıyla</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yakından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ilgilenen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başarısızlığı</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durumunda</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nedenlerini</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araştırarak</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mantıklı</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çözümler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bulmasına</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yardım</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eden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bir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anne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babaya</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sahiptir</a:t>
            </a:r>
            <a:r>
              <a:rPr lang="en-US" b="1" dirty="0" smtClean="0">
                <a:latin typeface="Courier New" pitchFamily="49" charset="0"/>
                <a:cs typeface="Courier New" pitchFamily="49" charset="0"/>
              </a:rPr>
              <a:t>.</a:t>
            </a:r>
            <a:r>
              <a:rPr lang="tr-TR" b="1" dirty="0" smtClean="0">
                <a:latin typeface="Courier New" pitchFamily="49" charset="0"/>
                <a:cs typeface="Courier New" pitchFamily="49" charset="0"/>
              </a:rPr>
              <a:t> (Güven Verici-Destekleyici Aile Tutumu)</a:t>
            </a:r>
            <a:endParaRPr lang="tr-TR" b="1" dirty="0">
              <a:latin typeface="Courier New" pitchFamily="49" charset="0"/>
              <a:cs typeface="Courier New" pitchFamily="49" charset="0"/>
            </a:endParaRPr>
          </a:p>
          <a:p>
            <a:pPr marL="182880" indent="-182880" eaLnBrk="1" fontAlgn="auto" hangingPunct="1">
              <a:spcAft>
                <a:spcPts val="0"/>
              </a:spcAft>
              <a:buClr>
                <a:schemeClr val="accent1">
                  <a:lumMod val="75000"/>
                </a:schemeClr>
              </a:buClr>
              <a:defRPr/>
            </a:pPr>
            <a:endParaRPr lang="tr-TR"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bwMode="auto"/>
        <p:txBody>
          <a:bodyPr wrap="square" numCol="1" anchorCtr="0" compatLnSpc="1">
            <a:prstTxWarp prst="textNoShape">
              <a:avLst/>
            </a:prstTxWarp>
          </a:bodyPr>
          <a:lstStyle/>
          <a:p>
            <a:pPr algn="ctr"/>
            <a:r>
              <a:rPr lang="tr-TR" sz="3200" b="1" cap="none" smtClean="0">
                <a:solidFill>
                  <a:schemeClr val="tx1"/>
                </a:solidFill>
                <a:latin typeface="Courier New" pitchFamily="49" charset="0"/>
              </a:rPr>
              <a:t>ÇOCUKLARLA SAĞLIKLI İLETİŞİMİN DÜŞMANI: İLETİŞİM ENGELLERİ</a:t>
            </a:r>
          </a:p>
        </p:txBody>
      </p:sp>
      <p:sp>
        <p:nvSpPr>
          <p:cNvPr id="27650" name="Rectangle 3"/>
          <p:cNvSpPr>
            <a:spLocks noGrp="1"/>
          </p:cNvSpPr>
          <p:nvPr>
            <p:ph type="body" idx="1"/>
          </p:nvPr>
        </p:nvSpPr>
        <p:spPr/>
        <p:txBody>
          <a:bodyPr/>
          <a:lstStyle/>
          <a:p>
            <a:r>
              <a:rPr lang="tr-TR" b="1" smtClean="0">
                <a:latin typeface="Courier New" pitchFamily="49" charset="0"/>
              </a:rPr>
              <a:t>1. Emretmek, Yönetmek:</a:t>
            </a:r>
          </a:p>
          <a:p>
            <a:pPr>
              <a:buFont typeface="Wingdings" pitchFamily="2" charset="2"/>
              <a:buNone/>
            </a:pPr>
            <a:endParaRPr lang="tr-TR" b="1" smtClean="0">
              <a:latin typeface="Courier New" pitchFamily="49" charset="0"/>
            </a:endParaRPr>
          </a:p>
          <a:p>
            <a:r>
              <a:rPr lang="tr-TR" b="1" smtClean="0">
                <a:solidFill>
                  <a:srgbClr val="FF0000"/>
                </a:solidFill>
                <a:latin typeface="Courier New" pitchFamily="49" charset="0"/>
              </a:rPr>
              <a:t>“Kalk, yüzünü yıka, sütünü bitir, dişlerini fırçala, ağzın doluyken konuşma, ödevini bitir, televizyonu kapa, büyüklerinle konuşurken sesini yükseltme, öğretmenini dinle…….”</a:t>
            </a:r>
            <a:r>
              <a:rPr lang="tr-TR" b="1" smtClean="0">
                <a:solidFill>
                  <a:srgbClr val="FF0000"/>
                </a:solidFill>
                <a:latin typeface="Arial" charset="0"/>
              </a:rPr>
              <a:t> </a:t>
            </a:r>
            <a:r>
              <a:rPr lang="tr-TR" b="1" smtClean="0">
                <a:solidFill>
                  <a:srgbClr val="FF0000"/>
                </a:solidFill>
              </a:rPr>
              <a:t> </a:t>
            </a:r>
            <a:endParaRPr lang="tr-TR" b="1" smtClean="0">
              <a:solidFill>
                <a:srgbClr val="FF0000"/>
              </a:solidFill>
              <a:latin typeface="Arial" charset="0"/>
            </a:endParaRPr>
          </a:p>
          <a:p>
            <a:endParaRPr lang="tr-TR" b="1" smtClean="0">
              <a:solidFill>
                <a:srgbClr val="FF0000"/>
              </a:solidFill>
              <a:latin typeface="Arial" charset="0"/>
            </a:endParaRPr>
          </a:p>
          <a:p>
            <a:r>
              <a:rPr lang="tr-TR" b="1" smtClean="0">
                <a:latin typeface="Courier New" pitchFamily="49" charset="0"/>
              </a:rPr>
              <a:t>2. Gözdağı Vererek Konuşma:</a:t>
            </a:r>
          </a:p>
          <a:p>
            <a:pPr>
              <a:buFont typeface="Wingdings" pitchFamily="2" charset="2"/>
              <a:buNone/>
            </a:pPr>
            <a:endParaRPr lang="tr-TR" b="1" smtClean="0">
              <a:latin typeface="Courier New" pitchFamily="49" charset="0"/>
            </a:endParaRPr>
          </a:p>
          <a:p>
            <a:r>
              <a:rPr lang="tr-TR" b="1" smtClean="0">
                <a:solidFill>
                  <a:srgbClr val="FF0000"/>
                </a:solidFill>
                <a:latin typeface="Courier New" pitchFamily="49" charset="0"/>
              </a:rPr>
              <a:t>”Sütünü içmezsen cüce kalırsın”, “terliksiz dolaşırsan hastalanırsın”, ” ödevini bitiremezsen televizyonu unut” , “ancak yemeğini yersen, çizgi film izlersin”  </a:t>
            </a:r>
          </a:p>
        </p:txBody>
      </p:sp>
      <p:sp>
        <p:nvSpPr>
          <p:cNvPr id="27651" name="Çarpma 6"/>
          <p:cNvSpPr>
            <a:spLocks/>
          </p:cNvSpPr>
          <p:nvPr/>
        </p:nvSpPr>
        <p:spPr bwMode="auto">
          <a:xfrm>
            <a:off x="10750550" y="444500"/>
            <a:ext cx="1008063" cy="1270000"/>
          </a:xfrm>
          <a:custGeom>
            <a:avLst/>
            <a:gdLst>
              <a:gd name="T0" fmla="*/ 242112 w 1008063"/>
              <a:gd name="T1" fmla="*/ 305023 h 603250"/>
              <a:gd name="T2" fmla="*/ 765951 w 1008063"/>
              <a:gd name="T3" fmla="*/ 305023 h 603250"/>
              <a:gd name="T4" fmla="*/ 765951 w 1008063"/>
              <a:gd name="T5" fmla="*/ 964977 h 603250"/>
              <a:gd name="T6" fmla="*/ 242112 w 1008063"/>
              <a:gd name="T7" fmla="*/ 964977 h 603250"/>
              <a:gd name="T8" fmla="*/ 11796480 60000 65536"/>
              <a:gd name="T9" fmla="*/ 17694720 60000 65536"/>
              <a:gd name="T10" fmla="*/ 0 60000 65536"/>
              <a:gd name="T11" fmla="*/ 5898240 60000 65536"/>
              <a:gd name="T12" fmla="*/ 205683 w 1008063"/>
              <a:gd name="T13" fmla="*/ 84011 h 603250"/>
              <a:gd name="T14" fmla="*/ 802380 w 1008063"/>
              <a:gd name="T15" fmla="*/ 519239 h 603250"/>
            </a:gdLst>
            <a:ahLst/>
            <a:cxnLst>
              <a:cxn ang="T8">
                <a:pos x="T0" y="T1"/>
              </a:cxn>
              <a:cxn ang="T9">
                <a:pos x="T2" y="T3"/>
              </a:cxn>
              <a:cxn ang="T10">
                <a:pos x="T4" y="T5"/>
              </a:cxn>
              <a:cxn ang="T11">
                <a:pos x="T6" y="T7"/>
              </a:cxn>
            </a:cxnLst>
            <a:rect l="T12" t="T13" r="T14" b="T15"/>
            <a:pathLst>
              <a:path w="1008063" h="603250">
                <a:moveTo>
                  <a:pt x="205683" y="205760"/>
                </a:moveTo>
                <a:lnTo>
                  <a:pt x="278540" y="84011"/>
                </a:lnTo>
                <a:lnTo>
                  <a:pt x="504032" y="218950"/>
                </a:lnTo>
                <a:lnTo>
                  <a:pt x="729523" y="84011"/>
                </a:lnTo>
                <a:lnTo>
                  <a:pt x="802380" y="205760"/>
                </a:lnTo>
                <a:lnTo>
                  <a:pt x="642185" y="301625"/>
                </a:lnTo>
                <a:lnTo>
                  <a:pt x="802380" y="397490"/>
                </a:lnTo>
                <a:lnTo>
                  <a:pt x="729523" y="519239"/>
                </a:lnTo>
                <a:lnTo>
                  <a:pt x="504032" y="384300"/>
                </a:lnTo>
                <a:lnTo>
                  <a:pt x="278540" y="519239"/>
                </a:lnTo>
                <a:lnTo>
                  <a:pt x="205683" y="397490"/>
                </a:lnTo>
                <a:lnTo>
                  <a:pt x="365878" y="301625"/>
                </a:lnTo>
                <a:close/>
              </a:path>
            </a:pathLst>
          </a:custGeom>
          <a:solidFill>
            <a:srgbClr val="FF0000"/>
          </a:solidFill>
          <a:ln w="12700" cap="flat" cmpd="sng" algn="ctr">
            <a:solidFill>
              <a:srgbClr val="9B320E"/>
            </a:solidFill>
            <a:prstDash val="solid"/>
            <a:round/>
            <a:headEnd/>
            <a:tailEnd/>
          </a:ln>
        </p:spPr>
        <p:txBody>
          <a:bodyPr anchor="ctr"/>
          <a:lstStyle/>
          <a:p>
            <a:endParaRPr lang="tr-TR"/>
          </a:p>
        </p:txBody>
      </p:sp>
      <p:sp>
        <p:nvSpPr>
          <p:cNvPr id="27652" name="Çarpma 6"/>
          <p:cNvSpPr>
            <a:spLocks/>
          </p:cNvSpPr>
          <p:nvPr/>
        </p:nvSpPr>
        <p:spPr bwMode="auto">
          <a:xfrm>
            <a:off x="430213" y="358775"/>
            <a:ext cx="1008062" cy="1381125"/>
          </a:xfrm>
          <a:custGeom>
            <a:avLst/>
            <a:gdLst>
              <a:gd name="T0" fmla="*/ 242112 w 1008063"/>
              <a:gd name="T1" fmla="*/ 331713 h 603250"/>
              <a:gd name="T2" fmla="*/ 765950 w 1008063"/>
              <a:gd name="T3" fmla="*/ 331713 h 603250"/>
              <a:gd name="T4" fmla="*/ 765950 w 1008063"/>
              <a:gd name="T5" fmla="*/ 1049412 h 603250"/>
              <a:gd name="T6" fmla="*/ 242112 w 1008063"/>
              <a:gd name="T7" fmla="*/ 1049412 h 603250"/>
              <a:gd name="T8" fmla="*/ 11796480 60000 65536"/>
              <a:gd name="T9" fmla="*/ 17694720 60000 65536"/>
              <a:gd name="T10" fmla="*/ 0 60000 65536"/>
              <a:gd name="T11" fmla="*/ 5898240 60000 65536"/>
              <a:gd name="T12" fmla="*/ 205683 w 1008063"/>
              <a:gd name="T13" fmla="*/ 84011 h 603250"/>
              <a:gd name="T14" fmla="*/ 802380 w 1008063"/>
              <a:gd name="T15" fmla="*/ 519239 h 603250"/>
            </a:gdLst>
            <a:ahLst/>
            <a:cxnLst>
              <a:cxn ang="T8">
                <a:pos x="T0" y="T1"/>
              </a:cxn>
              <a:cxn ang="T9">
                <a:pos x="T2" y="T3"/>
              </a:cxn>
              <a:cxn ang="T10">
                <a:pos x="T4" y="T5"/>
              </a:cxn>
              <a:cxn ang="T11">
                <a:pos x="T6" y="T7"/>
              </a:cxn>
            </a:cxnLst>
            <a:rect l="T12" t="T13" r="T14" b="T15"/>
            <a:pathLst>
              <a:path w="1008063" h="603250">
                <a:moveTo>
                  <a:pt x="205683" y="205760"/>
                </a:moveTo>
                <a:lnTo>
                  <a:pt x="278540" y="84011"/>
                </a:lnTo>
                <a:lnTo>
                  <a:pt x="504032" y="218950"/>
                </a:lnTo>
                <a:lnTo>
                  <a:pt x="729523" y="84011"/>
                </a:lnTo>
                <a:lnTo>
                  <a:pt x="802380" y="205760"/>
                </a:lnTo>
                <a:lnTo>
                  <a:pt x="642185" y="301625"/>
                </a:lnTo>
                <a:lnTo>
                  <a:pt x="802380" y="397490"/>
                </a:lnTo>
                <a:lnTo>
                  <a:pt x="729523" y="519239"/>
                </a:lnTo>
                <a:lnTo>
                  <a:pt x="504032" y="384300"/>
                </a:lnTo>
                <a:lnTo>
                  <a:pt x="278540" y="519239"/>
                </a:lnTo>
                <a:lnTo>
                  <a:pt x="205683" y="397490"/>
                </a:lnTo>
                <a:lnTo>
                  <a:pt x="365878" y="301625"/>
                </a:lnTo>
                <a:close/>
              </a:path>
            </a:pathLst>
          </a:custGeom>
          <a:solidFill>
            <a:srgbClr val="FF0000"/>
          </a:solidFill>
          <a:ln w="12700" cap="flat" cmpd="sng" algn="ctr">
            <a:solidFill>
              <a:srgbClr val="9B320E"/>
            </a:solidFill>
            <a:prstDash val="solid"/>
            <a:round/>
            <a:headEnd/>
            <a:tailEnd/>
          </a:ln>
        </p:spPr>
        <p:txBody>
          <a:bodyPr anchor="ctr"/>
          <a:lstStyle/>
          <a:p>
            <a:endParaRPr lang="tr-TR"/>
          </a:p>
        </p:txBody>
      </p:sp>
      <p:sp>
        <p:nvSpPr>
          <p:cNvPr id="6" name="Slide Number Placeholder 5"/>
          <p:cNvSpPr>
            <a:spLocks noGrp="1"/>
          </p:cNvSpPr>
          <p:nvPr>
            <p:ph type="sldNum" sz="quarter" idx="12"/>
          </p:nvPr>
        </p:nvSpPr>
        <p:spPr>
          <a:xfrm>
            <a:off x="11310938" y="6272213"/>
            <a:ext cx="639762" cy="365125"/>
          </a:xfrm>
        </p:spPr>
        <p:txBody>
          <a:bodyPr/>
          <a:lstStyle/>
          <a:p>
            <a:pPr>
              <a:defRPr/>
            </a:pPr>
            <a:r>
              <a:rPr lang="tr-TR" dirty="0" smtClean="0"/>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bwMode="auto"/>
        <p:txBody>
          <a:bodyPr wrap="square" numCol="1" anchorCtr="0" compatLnSpc="1">
            <a:prstTxWarp prst="textNoShape">
              <a:avLst/>
            </a:prstTxWarp>
          </a:bodyPr>
          <a:lstStyle/>
          <a:p>
            <a:endParaRPr lang="tr-TR" cap="none" smtClean="0">
              <a:solidFill>
                <a:schemeClr val="tx1"/>
              </a:solidFill>
            </a:endParaRPr>
          </a:p>
        </p:txBody>
      </p:sp>
      <p:sp>
        <p:nvSpPr>
          <p:cNvPr id="28674" name="Rectangle 3"/>
          <p:cNvSpPr>
            <a:spLocks noGrp="1"/>
          </p:cNvSpPr>
          <p:nvPr>
            <p:ph type="body" idx="1"/>
          </p:nvPr>
        </p:nvSpPr>
        <p:spPr>
          <a:xfrm>
            <a:off x="465138" y="501650"/>
            <a:ext cx="10058400" cy="5980113"/>
          </a:xfrm>
        </p:spPr>
        <p:txBody>
          <a:bodyPr/>
          <a:lstStyle/>
          <a:p>
            <a:r>
              <a:rPr lang="tr-TR" b="1" smtClean="0">
                <a:latin typeface="Courier New" pitchFamily="49" charset="0"/>
              </a:rPr>
              <a:t>3. Sıklıkla Yargılamak, Eleştirmek: </a:t>
            </a:r>
          </a:p>
          <a:p>
            <a:endParaRPr lang="tr-TR" b="1" smtClean="0">
              <a:latin typeface="Courier New" pitchFamily="49" charset="0"/>
            </a:endParaRPr>
          </a:p>
          <a:p>
            <a:r>
              <a:rPr lang="tr-TR" b="1" smtClean="0">
                <a:solidFill>
                  <a:srgbClr val="FF0000"/>
                </a:solidFill>
                <a:latin typeface="Courier New" pitchFamily="49" charset="0"/>
              </a:rPr>
              <a:t>“Sen zaten tembelin tekisin”,”zaten başarsaydın şaşardım”,“yine mi bitiremedin?”  </a:t>
            </a:r>
          </a:p>
          <a:p>
            <a:endParaRPr lang="tr-TR" b="1" smtClean="0">
              <a:solidFill>
                <a:srgbClr val="FF0000"/>
              </a:solidFill>
              <a:latin typeface="Courier New" pitchFamily="49" charset="0"/>
            </a:endParaRPr>
          </a:p>
          <a:p>
            <a:r>
              <a:rPr lang="tr-TR" b="1" smtClean="0">
                <a:latin typeface="Courier New" pitchFamily="49" charset="0"/>
              </a:rPr>
              <a:t>4. Çocuğu Sürekli Övmek:</a:t>
            </a:r>
          </a:p>
          <a:p>
            <a:endParaRPr lang="tr-TR" b="1" smtClean="0">
              <a:latin typeface="Courier New" pitchFamily="49" charset="0"/>
            </a:endParaRPr>
          </a:p>
          <a:p>
            <a:r>
              <a:rPr lang="tr-TR" b="1" smtClean="0">
                <a:solidFill>
                  <a:srgbClr val="FF0000"/>
                </a:solidFill>
                <a:latin typeface="Courier New" pitchFamily="49" charset="0"/>
              </a:rPr>
              <a:t>“Sen mükemmelsin!”,”Benim kızım/oğlum her şeyi başarır!”</a:t>
            </a:r>
          </a:p>
          <a:p>
            <a:endParaRPr lang="tr-TR" smtClean="0">
              <a:solidFill>
                <a:srgbClr val="FF0000"/>
              </a:solidFill>
              <a:latin typeface="Courier New" pitchFamily="49" charset="0"/>
            </a:endParaRPr>
          </a:p>
          <a:p>
            <a:r>
              <a:rPr lang="tr-TR" b="1" smtClean="0">
                <a:latin typeface="Courier New" pitchFamily="49" charset="0"/>
              </a:rPr>
              <a:t>5. Ad Takmak, Alay Etmek:</a:t>
            </a:r>
          </a:p>
          <a:p>
            <a:endParaRPr lang="tr-TR" b="1" smtClean="0">
              <a:latin typeface="Courier New" pitchFamily="49" charset="0"/>
            </a:endParaRPr>
          </a:p>
          <a:p>
            <a:r>
              <a:rPr lang="tr-TR" b="1" smtClean="0">
                <a:solidFill>
                  <a:srgbClr val="FF0000"/>
                </a:solidFill>
                <a:latin typeface="Arial" charset="0"/>
              </a:rPr>
              <a:t>“</a:t>
            </a:r>
            <a:r>
              <a:rPr lang="tr-TR" b="1" smtClean="0">
                <a:solidFill>
                  <a:srgbClr val="FF0000"/>
                </a:solidFill>
                <a:latin typeface="Courier New" pitchFamily="49" charset="0"/>
              </a:rPr>
              <a:t>Koca bebek….”, “Hadi bakalım Süpermen”, “Geri zekalı”, “Hadi sen de sulu göz”, “Benim prensesim ne isterse o olur”, “Aşkım”, “Sevgilim”</a:t>
            </a:r>
          </a:p>
        </p:txBody>
      </p:sp>
      <p:sp>
        <p:nvSpPr>
          <p:cNvPr id="4" name="Slide Number Placeholder 5"/>
          <p:cNvSpPr>
            <a:spLocks noGrp="1"/>
          </p:cNvSpPr>
          <p:nvPr>
            <p:ph type="sldNum" sz="quarter" idx="12"/>
          </p:nvPr>
        </p:nvSpPr>
        <p:spPr>
          <a:xfrm>
            <a:off x="11310938" y="6272213"/>
            <a:ext cx="639762" cy="365125"/>
          </a:xfrm>
        </p:spPr>
        <p:txBody>
          <a:bodyPr/>
          <a:lstStyle/>
          <a:p>
            <a:pPr>
              <a:defRPr/>
            </a:pPr>
            <a:r>
              <a:rPr lang="tr-TR" dirty="0"/>
              <a:t>1</a:t>
            </a:r>
            <a:r>
              <a:rPr lang="tr-TR" dirty="0" smtClean="0"/>
              <a:t>3</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quarter" idx="10"/>
          </p:nvPr>
        </p:nvSpPr>
        <p:spPr/>
        <p:txBody>
          <a:bodyPr/>
          <a:lstStyle/>
          <a:p>
            <a:pPr>
              <a:defRPr/>
            </a:pPr>
            <a:fld id="{F08EEF41-5040-4E07-BC58-8A6F05B2294B}" type="datetime1">
              <a:rPr lang="tr-TR"/>
              <a:pPr>
                <a:defRPr/>
              </a:pPr>
              <a:t>21.12.2022</a:t>
            </a:fld>
            <a:endParaRPr lang="tr-TR"/>
          </a:p>
        </p:txBody>
      </p:sp>
      <p:sp>
        <p:nvSpPr>
          <p:cNvPr id="15" name="Slide Number Placeholder 5"/>
          <p:cNvSpPr>
            <a:spLocks noGrp="1"/>
          </p:cNvSpPr>
          <p:nvPr>
            <p:ph type="sldNum" sz="quarter" idx="12"/>
          </p:nvPr>
        </p:nvSpPr>
        <p:spPr/>
        <p:txBody>
          <a:bodyPr/>
          <a:lstStyle/>
          <a:p>
            <a:pPr>
              <a:defRPr/>
            </a:pPr>
            <a:fld id="{83230E22-832E-413C-BF6F-BE113D7DBF36}" type="slidenum">
              <a:rPr lang="tr-TR"/>
              <a:pPr>
                <a:defRPr/>
              </a:pPr>
              <a:t>14</a:t>
            </a:fld>
            <a:endParaRPr lang="tr-TR"/>
          </a:p>
        </p:txBody>
      </p:sp>
      <p:sp>
        <p:nvSpPr>
          <p:cNvPr id="2" name="Başlık 1"/>
          <p:cNvSpPr>
            <a:spLocks noGrp="1"/>
          </p:cNvSpPr>
          <p:nvPr>
            <p:ph type="title"/>
          </p:nvPr>
        </p:nvSpPr>
        <p:spPr>
          <a:xfrm>
            <a:off x="983351" y="571128"/>
            <a:ext cx="10058400" cy="2073217"/>
          </a:xfrm>
        </p:spPr>
        <p:txBody>
          <a:bodyPr>
            <a:noAutofit/>
          </a:bodyPr>
          <a:lstStyle/>
          <a:p>
            <a:pPr algn="ctr" eaLnBrk="1" fontAlgn="auto" hangingPunct="1">
              <a:spcAft>
                <a:spcPts val="0"/>
              </a:spcAft>
              <a:defRPr/>
            </a:pPr>
            <a:r>
              <a:rPr lang="en-US" sz="3300" b="1" cap="none" dirty="0">
                <a:latin typeface="Courier New" pitchFamily="49" charset="0"/>
                <a:cs typeface="Courier New" pitchFamily="49" charset="0"/>
              </a:rPr>
              <a:t>ÇOCUĞUNUN BAŞARISINA KATKIDA BULUNMAK İSTEYEN ANNE-BABALAR İÇİN</a:t>
            </a:r>
            <a:r>
              <a:rPr lang="tr-TR" sz="3300" b="1" cap="none" dirty="0">
                <a:latin typeface="Courier New" pitchFamily="49" charset="0"/>
                <a:cs typeface="Courier New" pitchFamily="49" charset="0"/>
              </a:rPr>
              <a:t> </a:t>
            </a:r>
            <a:r>
              <a:rPr lang="en-US" sz="3300" b="1" cap="none" dirty="0">
                <a:latin typeface="Courier New" pitchFamily="49" charset="0"/>
                <a:cs typeface="Courier New" pitchFamily="49" charset="0"/>
              </a:rPr>
              <a:t>ÖNERİLER</a:t>
            </a:r>
            <a:r>
              <a:rPr lang="tr-TR" sz="3300" b="1" cap="none" dirty="0">
                <a:latin typeface="Courier New" pitchFamily="49" charset="0"/>
                <a:cs typeface="Courier New" pitchFamily="49" charset="0"/>
              </a:rPr>
              <a:t/>
            </a:r>
            <a:br>
              <a:rPr lang="tr-TR" sz="3300" b="1" cap="none" dirty="0">
                <a:latin typeface="Courier New" pitchFamily="49" charset="0"/>
                <a:cs typeface="Courier New" pitchFamily="49" charset="0"/>
              </a:rPr>
            </a:br>
            <a:endParaRPr lang="tr-TR" sz="3300" b="1" dirty="0">
              <a:latin typeface="Courier New" pitchFamily="49" charset="0"/>
              <a:cs typeface="Courier New" pitchFamily="49" charset="0"/>
            </a:endParaRPr>
          </a:p>
        </p:txBody>
      </p:sp>
      <p:sp>
        <p:nvSpPr>
          <p:cNvPr id="29700" name="İçerik Yer Tutucusu 2"/>
          <p:cNvSpPr>
            <a:spLocks noGrp="1"/>
          </p:cNvSpPr>
          <p:nvPr>
            <p:ph idx="1"/>
          </p:nvPr>
        </p:nvSpPr>
        <p:spPr/>
        <p:txBody>
          <a:bodyPr/>
          <a:lstStyle/>
          <a:p>
            <a:pPr eaLnBrk="1" hangingPunct="1"/>
            <a:endParaRPr lang="tr-TR" smtClean="0"/>
          </a:p>
        </p:txBody>
      </p:sp>
      <p:sp>
        <p:nvSpPr>
          <p:cNvPr id="4" name="Dikdörtgen 3"/>
          <p:cNvSpPr/>
          <p:nvPr/>
        </p:nvSpPr>
        <p:spPr>
          <a:xfrm>
            <a:off x="8743016" y="3913085"/>
            <a:ext cx="1543369" cy="923330"/>
          </a:xfrm>
          <a:prstGeom prst="rect">
            <a:avLst/>
          </a:prstGeom>
          <a:noFill/>
        </p:spPr>
        <p:txBody>
          <a:bodyPr>
            <a:spAutoFit/>
          </a:bodyPr>
          <a:lstStyle/>
          <a:p>
            <a:pPr algn="ctr" fontAlgn="auto">
              <a:spcBef>
                <a:spcPts val="0"/>
              </a:spcBef>
              <a:spcAft>
                <a:spcPts val="0"/>
              </a:spcAft>
              <a:defRPr/>
            </a:pPr>
            <a:r>
              <a:rPr lang="tr-T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endParaRPr>
          </a:p>
        </p:txBody>
      </p:sp>
      <p:sp>
        <p:nvSpPr>
          <p:cNvPr id="5" name="Dikdörtgen 4"/>
          <p:cNvSpPr/>
          <p:nvPr/>
        </p:nvSpPr>
        <p:spPr>
          <a:xfrm>
            <a:off x="6938335" y="2674756"/>
            <a:ext cx="1112108" cy="923330"/>
          </a:xfrm>
          <a:prstGeom prst="rect">
            <a:avLst/>
          </a:prstGeom>
          <a:solidFill>
            <a:srgbClr val="FFFF00"/>
          </a:solidFill>
        </p:spPr>
        <p:txBody>
          <a:bodyPr>
            <a:spAutoFit/>
          </a:bodyPr>
          <a:lstStyle/>
          <a:p>
            <a:pPr algn="ctr" fontAlgn="auto">
              <a:spcBef>
                <a:spcPts val="0"/>
              </a:spcBef>
              <a:spcAft>
                <a:spcPts val="0"/>
              </a:spcAft>
              <a:defRPr/>
            </a:pPr>
            <a:r>
              <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rPr>
              <a:t>?</a:t>
            </a:r>
          </a:p>
        </p:txBody>
      </p:sp>
      <p:sp>
        <p:nvSpPr>
          <p:cNvPr id="6" name="Dikdörtgen 5"/>
          <p:cNvSpPr/>
          <p:nvPr/>
        </p:nvSpPr>
        <p:spPr>
          <a:xfrm>
            <a:off x="2225443" y="2154980"/>
            <a:ext cx="1341541"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a:t>
            </a:r>
          </a:p>
        </p:txBody>
      </p:sp>
      <p:sp>
        <p:nvSpPr>
          <p:cNvPr id="7" name="Dikdörtgen 6"/>
          <p:cNvSpPr/>
          <p:nvPr/>
        </p:nvSpPr>
        <p:spPr>
          <a:xfrm>
            <a:off x="1227105" y="3117330"/>
            <a:ext cx="2299027"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tr-T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Acaba</a:t>
            </a:r>
          </a:p>
        </p:txBody>
      </p:sp>
      <p:sp>
        <p:nvSpPr>
          <p:cNvPr id="8" name="Dikdörtgen 7"/>
          <p:cNvSpPr/>
          <p:nvPr/>
        </p:nvSpPr>
        <p:spPr>
          <a:xfrm>
            <a:off x="9014864" y="2363277"/>
            <a:ext cx="1481496" cy="584775"/>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tr-TR" sz="3200" b="1" dirty="0">
                <a:ln>
                  <a:prstDash val="solid"/>
                </a:ln>
                <a:solidFill>
                  <a:srgbClr val="00B0F0"/>
                </a:solidFill>
                <a:effectLst>
                  <a:outerShdw blurRad="88000" dist="50800" dir="5040000" algn="tl">
                    <a:schemeClr val="accent4">
                      <a:tint val="80000"/>
                      <a:satMod val="250000"/>
                      <a:alpha val="45000"/>
                    </a:schemeClr>
                  </a:outerShdw>
                </a:effectLst>
                <a:latin typeface="+mn-lt"/>
                <a:cs typeface="+mn-cs"/>
              </a:rPr>
              <a:t>Nasıl?</a:t>
            </a:r>
          </a:p>
        </p:txBody>
      </p:sp>
      <p:sp>
        <p:nvSpPr>
          <p:cNvPr id="9" name="Dikdörtgen 8"/>
          <p:cNvSpPr/>
          <p:nvPr/>
        </p:nvSpPr>
        <p:spPr>
          <a:xfrm>
            <a:off x="7247254" y="4981486"/>
            <a:ext cx="2991525"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tr-TR" sz="5400" b="1" cap="all" dirty="0">
                <a:ln w="0"/>
                <a:effectLst>
                  <a:reflection blurRad="12700" stA="50000" endPos="50000" dist="5000" dir="5400000" sy="-100000" rotWithShape="0"/>
                </a:effectLst>
                <a:latin typeface="+mn-lt"/>
                <a:cs typeface="+mn-cs"/>
              </a:rPr>
              <a:t>Keşke</a:t>
            </a:r>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p>
        </p:txBody>
      </p:sp>
      <p:sp>
        <p:nvSpPr>
          <p:cNvPr id="10" name="Dikdörtgen 9"/>
          <p:cNvSpPr/>
          <p:nvPr/>
        </p:nvSpPr>
        <p:spPr>
          <a:xfrm>
            <a:off x="4334610" y="4059652"/>
            <a:ext cx="2045753" cy="923330"/>
          </a:xfrm>
          <a:prstGeom prst="rect">
            <a:avLst/>
          </a:prstGeom>
          <a:noFill/>
        </p:spPr>
        <p:txBody>
          <a:bodyPr wrap="none">
            <a:spAutoFit/>
          </a:bodyPr>
          <a:lstStyle/>
          <a:p>
            <a:pPr algn="ctr" fontAlgn="auto">
              <a:spcBef>
                <a:spcPts val="0"/>
              </a:spcBef>
              <a:spcAft>
                <a:spcPts val="0"/>
              </a:spcAft>
              <a:defRPr/>
            </a:pPr>
            <a:r>
              <a:rPr lang="tr-TR"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Neden</a:t>
            </a:r>
            <a:r>
              <a:rPr lang="tr-TR"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a:t>
            </a:r>
          </a:p>
        </p:txBody>
      </p:sp>
      <p:sp>
        <p:nvSpPr>
          <p:cNvPr id="11" name="Dikdörtgen 10"/>
          <p:cNvSpPr/>
          <p:nvPr/>
        </p:nvSpPr>
        <p:spPr>
          <a:xfrm>
            <a:off x="1938345" y="4836415"/>
            <a:ext cx="574196" cy="923330"/>
          </a:xfrm>
          <a:prstGeom prst="rect">
            <a:avLst/>
          </a:prstGeom>
          <a:solidFill>
            <a:srgbClr val="92D05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tr-T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t>
            </a:r>
          </a:p>
        </p:txBody>
      </p:sp>
      <p:sp>
        <p:nvSpPr>
          <p:cNvPr id="12" name="Dikdörtgen 11"/>
          <p:cNvSpPr/>
          <p:nvPr/>
        </p:nvSpPr>
        <p:spPr>
          <a:xfrm>
            <a:off x="4783291" y="5117411"/>
            <a:ext cx="574196" cy="923330"/>
          </a:xfrm>
          <a:prstGeom prst="rect">
            <a:avLst/>
          </a:prstGeom>
          <a:noFill/>
        </p:spPr>
        <p:txBody>
          <a:bodyPr wrap="none">
            <a:spAutoFit/>
          </a:bodyPr>
          <a:lstStyle/>
          <a:p>
            <a:pPr algn="ctr" fontAlgn="auto">
              <a:spcBef>
                <a:spcPts val="0"/>
              </a:spcBef>
              <a:spcAft>
                <a:spcPts val="0"/>
              </a:spcAft>
              <a:defRPr/>
            </a:pP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a:t>
            </a:r>
          </a:p>
        </p:txBody>
      </p:sp>
      <p:sp>
        <p:nvSpPr>
          <p:cNvPr id="13" name="Dikdörtgen 12"/>
          <p:cNvSpPr/>
          <p:nvPr/>
        </p:nvSpPr>
        <p:spPr>
          <a:xfrm>
            <a:off x="4783291" y="2616645"/>
            <a:ext cx="1569660" cy="923330"/>
          </a:xfrm>
          <a:prstGeom prst="rect">
            <a:avLst/>
          </a:prstGeom>
          <a:noFill/>
        </p:spPr>
        <p:txBody>
          <a:bodyPr wrap="none">
            <a:spAutoFit/>
          </a:bodyPr>
          <a:lstStyle/>
          <a:p>
            <a:pPr algn="ctr" fontAlgn="auto">
              <a:spcBef>
                <a:spcPts val="0"/>
              </a:spcBef>
              <a:spcAft>
                <a:spcPts val="0"/>
              </a:spcAft>
              <a:defRPr/>
            </a:pPr>
            <a:r>
              <a:rPr lang="tr-TR" sz="3600" b="1" dirty="0">
                <a:ln w="17780" cmpd="sng">
                  <a:solidFill>
                    <a:schemeClr val="accent1">
                      <a:tint val="3000"/>
                    </a:schemeClr>
                  </a:solidFill>
                  <a:prstDash val="solid"/>
                  <a:miter lim="800000"/>
                </a:ln>
                <a:solidFill>
                  <a:schemeClr val="accent3">
                    <a:lumMod val="60000"/>
                    <a:lumOff val="40000"/>
                  </a:schemeClr>
                </a:solidFill>
                <a:effectLst>
                  <a:outerShdw blurRad="55000" dist="50800" dir="5400000" algn="tl">
                    <a:srgbClr val="000000">
                      <a:alpha val="33000"/>
                    </a:srgbClr>
                  </a:outerShdw>
                </a:effectLst>
                <a:latin typeface="+mn-lt"/>
                <a:cs typeface="+mn-cs"/>
              </a:rPr>
              <a:t>Belki</a:t>
            </a:r>
            <a:r>
              <a:rPr lang="tr-TR" sz="5400" b="1" dirty="0">
                <a:ln w="17780" cmpd="sng">
                  <a:solidFill>
                    <a:schemeClr val="accent1">
                      <a:tint val="3000"/>
                    </a:schemeClr>
                  </a:solidFill>
                  <a:prstDash val="solid"/>
                  <a:miter lim="800000"/>
                </a:ln>
                <a:solidFill>
                  <a:schemeClr val="accent3">
                    <a:lumMod val="60000"/>
                    <a:lumOff val="40000"/>
                  </a:schemeClr>
                </a:solidFill>
                <a:effectLst>
                  <a:outerShdw blurRad="55000" dist="50800" dir="5400000" algn="tl">
                    <a:srgbClr val="000000">
                      <a:alpha val="33000"/>
                    </a:srgbClr>
                  </a:outerShdw>
                </a:effectLst>
                <a:latin typeface="+mn-lt"/>
                <a:cs typeface="+mn-cs"/>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476611D7-218A-41F9-9CDE-E147D70846FD}"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F9F79D57-1303-4F81-9526-8023FF07858A}" type="slidenum">
              <a:rPr lang="tr-TR"/>
              <a:pPr>
                <a:defRPr/>
              </a:pPr>
              <a:t>15</a:t>
            </a:fld>
            <a:endParaRPr lang="tr-TR"/>
          </a:p>
        </p:txBody>
      </p:sp>
      <p:sp>
        <p:nvSpPr>
          <p:cNvPr id="2" name="Unvan 1"/>
          <p:cNvSpPr>
            <a:spLocks noGrp="1"/>
          </p:cNvSpPr>
          <p:nvPr>
            <p:ph type="title"/>
          </p:nvPr>
        </p:nvSpPr>
        <p:spPr>
          <a:xfrm>
            <a:off x="1069848" y="484632"/>
            <a:ext cx="10058400" cy="926157"/>
          </a:xfrm>
        </p:spPr>
        <p:txBody>
          <a:bodyPr>
            <a:noAutofit/>
          </a:bodyPr>
          <a:lstStyle/>
          <a:p>
            <a:pPr marL="457200" indent="-457200" algn="ctr" eaLnBrk="1" fontAlgn="auto" hangingPunct="1">
              <a:spcAft>
                <a:spcPts val="0"/>
              </a:spcAft>
              <a:buFont typeface="Arial" pitchFamily="34" charset="0"/>
              <a:buChar char="•"/>
              <a:defRPr/>
            </a:pPr>
            <a:r>
              <a:rPr lang="tr-TR" sz="3000" b="1" dirty="0" smtClean="0">
                <a:solidFill>
                  <a:srgbClr val="FF0000"/>
                </a:solidFill>
                <a:latin typeface="Courier New" pitchFamily="49" charset="0"/>
                <a:cs typeface="Courier New" pitchFamily="49" charset="0"/>
              </a:rPr>
              <a:t>Tartışmalarınızı </a:t>
            </a:r>
            <a:r>
              <a:rPr lang="tr-TR" sz="3000" b="1" dirty="0">
                <a:solidFill>
                  <a:srgbClr val="FF0000"/>
                </a:solidFill>
                <a:latin typeface="Courier New" pitchFamily="49" charset="0"/>
                <a:cs typeface="Courier New" pitchFamily="49" charset="0"/>
              </a:rPr>
              <a:t>çocuğunuza yansıtmayın!</a:t>
            </a:r>
            <a:endParaRPr lang="tr-TR" sz="3000" cap="none" dirty="0">
              <a:latin typeface="Calibri" pitchFamily="34" charset="0"/>
            </a:endParaRPr>
          </a:p>
        </p:txBody>
      </p:sp>
      <p:sp>
        <p:nvSpPr>
          <p:cNvPr id="30724" name="İçerik Yer Tutucusu 2"/>
          <p:cNvSpPr>
            <a:spLocks noGrp="1"/>
          </p:cNvSpPr>
          <p:nvPr>
            <p:ph idx="1"/>
          </p:nvPr>
        </p:nvSpPr>
        <p:spPr>
          <a:xfrm>
            <a:off x="1069848" y="1624512"/>
            <a:ext cx="6894640" cy="4051300"/>
          </a:xfrm>
        </p:spPr>
        <p:txBody>
          <a:bodyPr/>
          <a:lstStyle/>
          <a:p>
            <a:pPr eaLnBrk="1" hangingPunct="1"/>
            <a:r>
              <a:rPr lang="tr-TR" b="1" dirty="0" smtClean="0">
                <a:latin typeface="Courier New" pitchFamily="49" charset="0"/>
                <a:cs typeface="Courier New" pitchFamily="49" charset="0"/>
              </a:rPr>
              <a:t>Anne-baba arasındaki anlaşmazlıkları çocuğun gözlemlemesi kafasındaki olumlu algıyı zedeleyebilir. Sizin ufak gördüğünüz tartışmaları dahi kendi içinde büyüterek evliliğinizin sonlanacağına dair bile korkular yaşamasına sebep olabilir.</a:t>
            </a:r>
          </a:p>
          <a:p>
            <a:pPr eaLnBrk="1" hangingPunct="1"/>
            <a:r>
              <a:rPr lang="tr-TR" b="1" dirty="0" smtClean="0">
                <a:latin typeface="Courier New" pitchFamily="49" charset="0"/>
                <a:cs typeface="Courier New" pitchFamily="49" charset="0"/>
              </a:rPr>
              <a:t>Anlaşmazlıklarınızı eşinizle başka bir odada çözüme kavuşturup çocuğunuzun karşısına ortak bir fikir veya karar ile çıkmalısınız. Aksi takdirde tutarsızlıklar çocuğunuzda olumsuz etkiler yaratabilir.</a:t>
            </a:r>
          </a:p>
        </p:txBody>
      </p:sp>
      <p:pic>
        <p:nvPicPr>
          <p:cNvPr id="30725" name="Resim 3"/>
          <p:cNvPicPr>
            <a:picLocks noChangeAspect="1"/>
          </p:cNvPicPr>
          <p:nvPr/>
        </p:nvPicPr>
        <p:blipFill>
          <a:blip r:embed="rId2"/>
          <a:srcRect/>
          <a:stretch>
            <a:fillRect/>
          </a:stretch>
        </p:blipFill>
        <p:spPr bwMode="auto">
          <a:xfrm>
            <a:off x="8001000" y="2269127"/>
            <a:ext cx="3309938" cy="198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EE7E4E10-C19A-4F39-95C2-CF44538A8071}"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83F2D420-6DF0-42F7-8DE2-9B7E1B35CBD6}" type="slidenum">
              <a:rPr lang="tr-TR"/>
              <a:pPr>
                <a:defRPr/>
              </a:pPr>
              <a:t>16</a:t>
            </a:fld>
            <a:endParaRPr lang="tr-TR"/>
          </a:p>
        </p:txBody>
      </p:sp>
      <p:sp>
        <p:nvSpPr>
          <p:cNvPr id="2" name="Unvan 1"/>
          <p:cNvSpPr>
            <a:spLocks noGrp="1"/>
          </p:cNvSpPr>
          <p:nvPr>
            <p:ph type="title"/>
          </p:nvPr>
        </p:nvSpPr>
        <p:spPr>
          <a:xfrm>
            <a:off x="1069848" y="484632"/>
            <a:ext cx="10058400" cy="1609344"/>
          </a:xfrm>
        </p:spPr>
        <p:txBody>
          <a:bodyPr/>
          <a:lstStyle/>
          <a:p>
            <a:pPr marL="457200" indent="-457200" eaLnBrk="1" fontAlgn="auto" hangingPunct="1">
              <a:spcAft>
                <a:spcPts val="0"/>
              </a:spcAft>
              <a:buFont typeface="Arial" pitchFamily="34" charset="0"/>
              <a:buChar char="•"/>
              <a:defRPr/>
            </a:pPr>
            <a:r>
              <a:rPr lang="tr-TR" sz="3000" b="1" dirty="0">
                <a:solidFill>
                  <a:srgbClr val="FF0000"/>
                </a:solidFill>
                <a:latin typeface="Courier New" pitchFamily="49" charset="0"/>
                <a:cs typeface="Courier New" pitchFamily="49" charset="0"/>
              </a:rPr>
              <a:t>Çocuğunuzu </a:t>
            </a:r>
            <a:r>
              <a:rPr lang="tr-TR" sz="3000" b="1" dirty="0" err="1" smtClean="0">
                <a:solidFill>
                  <a:srgbClr val="FF0000"/>
                </a:solidFill>
                <a:latin typeface="Courier New" pitchFamily="49" charset="0"/>
                <a:cs typeface="Courier New" pitchFamily="49" charset="0"/>
              </a:rPr>
              <a:t>sevİn</a:t>
            </a:r>
            <a:r>
              <a:rPr lang="tr-TR" sz="3000" b="1" dirty="0">
                <a:solidFill>
                  <a:srgbClr val="FF0000"/>
                </a:solidFill>
                <a:latin typeface="Courier New" pitchFamily="49" charset="0"/>
                <a:cs typeface="Courier New" pitchFamily="49" charset="0"/>
              </a:rPr>
              <a:t>!</a:t>
            </a:r>
            <a:endParaRPr lang="tr-TR" sz="3000" dirty="0">
              <a:latin typeface="Calibri" pitchFamily="34" charset="0"/>
            </a:endParaRPr>
          </a:p>
        </p:txBody>
      </p:sp>
      <p:sp>
        <p:nvSpPr>
          <p:cNvPr id="31748" name="İçerik Yer Tutucusu 2"/>
          <p:cNvSpPr>
            <a:spLocks noGrp="1"/>
          </p:cNvSpPr>
          <p:nvPr>
            <p:ph idx="1"/>
          </p:nvPr>
        </p:nvSpPr>
        <p:spPr>
          <a:xfrm>
            <a:off x="1069975" y="2120900"/>
            <a:ext cx="6072188" cy="4051300"/>
          </a:xfrm>
        </p:spPr>
        <p:txBody>
          <a:bodyPr/>
          <a:lstStyle/>
          <a:p>
            <a:pPr eaLnBrk="1" hangingPunct="1"/>
            <a:r>
              <a:rPr lang="tr-TR" b="1" dirty="0" smtClean="0">
                <a:latin typeface="Courier New" pitchFamily="49" charset="0"/>
                <a:cs typeface="Courier New" pitchFamily="49" charset="0"/>
              </a:rPr>
              <a:t>Sevmek; her koşulda yanında olacağınızı hissettirmenizdir. Sınavdan düşük alsa da, hata yapsa da… Ancak sevmek; her istediğini yapabilmesine izin vermek değildir. Çocuğunuza gerekli yerlerde </a:t>
            </a:r>
            <a:r>
              <a:rPr lang="tr-TR" b="1" dirty="0" smtClean="0">
                <a:solidFill>
                  <a:srgbClr val="FF0000"/>
                </a:solidFill>
                <a:latin typeface="Courier New" pitchFamily="49" charset="0"/>
                <a:cs typeface="Courier New" pitchFamily="49" charset="0"/>
              </a:rPr>
              <a:t>HAYIR!</a:t>
            </a:r>
            <a:r>
              <a:rPr lang="tr-TR" b="1" dirty="0" smtClean="0">
                <a:latin typeface="Courier New" pitchFamily="49" charset="0"/>
                <a:cs typeface="Courier New" pitchFamily="49" charset="0"/>
              </a:rPr>
              <a:t> diyebilmeniz; onun da bu davranışı başkalarına karşı gerektiğinde gösterebilmesini sağlayacaktır.</a:t>
            </a:r>
          </a:p>
          <a:p>
            <a:pPr eaLnBrk="1" hangingPunct="1"/>
            <a:r>
              <a:rPr lang="tr-TR" b="1" dirty="0" smtClean="0">
                <a:latin typeface="Courier New" pitchFamily="49" charset="0"/>
                <a:cs typeface="Courier New" pitchFamily="49" charset="0"/>
              </a:rPr>
              <a:t>Sevginizi sarılarak, öperek, onu kucaklayarak göstermekten çekinmeyin.</a:t>
            </a:r>
          </a:p>
        </p:txBody>
      </p:sp>
      <p:pic>
        <p:nvPicPr>
          <p:cNvPr id="31749" name="Resim 3"/>
          <p:cNvPicPr>
            <a:picLocks noChangeAspect="1"/>
          </p:cNvPicPr>
          <p:nvPr/>
        </p:nvPicPr>
        <p:blipFill>
          <a:blip r:embed="rId2"/>
          <a:srcRect/>
          <a:stretch>
            <a:fillRect/>
          </a:stretch>
        </p:blipFill>
        <p:spPr bwMode="auto">
          <a:xfrm>
            <a:off x="7559548" y="2369004"/>
            <a:ext cx="3568700" cy="247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82548BC0-F811-465C-ABF4-F16158938E84}" type="datetime1">
              <a:rPr lang="tr-TR"/>
              <a:pPr>
                <a:defRPr/>
              </a:pPr>
              <a:t>21.12.2022</a:t>
            </a:fld>
            <a:endParaRPr lang="tr-TR"/>
          </a:p>
        </p:txBody>
      </p:sp>
      <p:sp>
        <p:nvSpPr>
          <p:cNvPr id="7" name="Slide Number Placeholder 5"/>
          <p:cNvSpPr>
            <a:spLocks noGrp="1"/>
          </p:cNvSpPr>
          <p:nvPr>
            <p:ph type="sldNum" sz="quarter" idx="12"/>
          </p:nvPr>
        </p:nvSpPr>
        <p:spPr/>
        <p:txBody>
          <a:bodyPr/>
          <a:lstStyle/>
          <a:p>
            <a:pPr>
              <a:defRPr/>
            </a:pPr>
            <a:fld id="{4D438BF6-C7A7-4763-A23E-FAFC9962F1B3}" type="slidenum">
              <a:rPr lang="tr-TR"/>
              <a:pPr>
                <a:defRPr/>
              </a:pPr>
              <a:t>17</a:t>
            </a:fld>
            <a:endParaRPr lang="tr-TR"/>
          </a:p>
        </p:txBody>
      </p:sp>
      <p:sp>
        <p:nvSpPr>
          <p:cNvPr id="2" name="Unvan 1"/>
          <p:cNvSpPr>
            <a:spLocks noGrp="1"/>
          </p:cNvSpPr>
          <p:nvPr>
            <p:ph type="title"/>
          </p:nvPr>
        </p:nvSpPr>
        <p:spPr>
          <a:xfrm>
            <a:off x="1082548" y="460819"/>
            <a:ext cx="10058400" cy="1609344"/>
          </a:xfrm>
        </p:spPr>
        <p:txBody>
          <a:bodyPr/>
          <a:lstStyle/>
          <a:p>
            <a:pPr marL="685800" indent="-685800" eaLnBrk="1" fontAlgn="auto" hangingPunct="1">
              <a:spcAft>
                <a:spcPts val="0"/>
              </a:spcAft>
              <a:buFont typeface="Arial" pitchFamily="34" charset="0"/>
              <a:buChar char="•"/>
              <a:defRPr/>
            </a:pPr>
            <a:r>
              <a:rPr lang="tr-TR" sz="3300" b="1" dirty="0">
                <a:solidFill>
                  <a:srgbClr val="FF0000"/>
                </a:solidFill>
                <a:latin typeface="Courier New" pitchFamily="49" charset="0"/>
                <a:cs typeface="Courier New" pitchFamily="49" charset="0"/>
              </a:rPr>
              <a:t>Çocuğunuzu </a:t>
            </a:r>
            <a:r>
              <a:rPr lang="tr-TR" sz="3300" b="1" dirty="0" err="1" smtClean="0">
                <a:solidFill>
                  <a:srgbClr val="FF0000"/>
                </a:solidFill>
                <a:latin typeface="Courier New" pitchFamily="49" charset="0"/>
                <a:cs typeface="Courier New" pitchFamily="49" charset="0"/>
              </a:rPr>
              <a:t>destekleyİn</a:t>
            </a:r>
            <a:r>
              <a:rPr lang="tr-TR" sz="3300" b="1" dirty="0" smtClean="0">
                <a:solidFill>
                  <a:srgbClr val="FF0000"/>
                </a:solidFill>
                <a:latin typeface="Courier New" pitchFamily="49" charset="0"/>
                <a:cs typeface="Courier New" pitchFamily="49" charset="0"/>
              </a:rPr>
              <a:t> </a:t>
            </a:r>
            <a:r>
              <a:rPr lang="tr-TR" dirty="0">
                <a:latin typeface="Calibri" pitchFamily="34" charset="0"/>
              </a:rPr>
              <a:t/>
            </a:r>
            <a:br>
              <a:rPr lang="tr-TR" dirty="0">
                <a:latin typeface="Calibri" pitchFamily="34" charset="0"/>
              </a:rPr>
            </a:br>
            <a:endParaRPr lang="tr-TR" dirty="0">
              <a:latin typeface="Calibri" pitchFamily="34" charset="0"/>
            </a:endParaRPr>
          </a:p>
        </p:txBody>
      </p:sp>
      <p:sp>
        <p:nvSpPr>
          <p:cNvPr id="32772" name="İçerik Yer Tutucusu 2"/>
          <p:cNvSpPr>
            <a:spLocks noGrp="1"/>
          </p:cNvSpPr>
          <p:nvPr>
            <p:ph idx="1"/>
          </p:nvPr>
        </p:nvSpPr>
        <p:spPr>
          <a:xfrm>
            <a:off x="946150" y="1751013"/>
            <a:ext cx="7423220" cy="4049712"/>
          </a:xfrm>
        </p:spPr>
        <p:txBody>
          <a:bodyPr/>
          <a:lstStyle/>
          <a:p>
            <a:pPr eaLnBrk="1" hangingPunct="1"/>
            <a:r>
              <a:rPr lang="tr-TR" b="1" dirty="0" smtClean="0">
                <a:latin typeface="Courier New" pitchFamily="49" charset="0"/>
                <a:cs typeface="Courier New" pitchFamily="49" charset="0"/>
              </a:rPr>
              <a:t>Bir görevi, bir sınavı, evde çocuğunuza verdiğiniz çamaşır katlama sorumluluğunu, basit bulduğunuz bir ödevin tamamlanması dahi çocuğunuz için önemli ve zor bir iş olabilir. Ona, bu işi yapabileceğine dair güvendiğinizi hareketlerinizle ve cümlelerinizle ifade edin. </a:t>
            </a:r>
            <a:r>
              <a:rPr lang="tr-TR" b="1" dirty="0" err="1" smtClean="0">
                <a:latin typeface="Courier New" pitchFamily="49" charset="0"/>
                <a:cs typeface="Courier New" pitchFamily="49" charset="0"/>
              </a:rPr>
              <a:t>Örneğin;</a:t>
            </a:r>
            <a:r>
              <a:rPr lang="tr-TR" b="1" dirty="0" err="1" smtClean="0">
                <a:solidFill>
                  <a:srgbClr val="FF0000"/>
                </a:solidFill>
                <a:latin typeface="Courier New" pitchFamily="49" charset="0"/>
                <a:cs typeface="Courier New" pitchFamily="49" charset="0"/>
              </a:rPr>
              <a:t>“Bunun</a:t>
            </a:r>
            <a:r>
              <a:rPr lang="tr-TR" b="1" dirty="0" smtClean="0">
                <a:solidFill>
                  <a:srgbClr val="FF0000"/>
                </a:solidFill>
                <a:latin typeface="Courier New" pitchFamily="49" charset="0"/>
                <a:cs typeface="Courier New" pitchFamily="49" charset="0"/>
              </a:rPr>
              <a:t> için çaba sarf edersen başarabileceğine inanıyorum.”</a:t>
            </a:r>
          </a:p>
          <a:p>
            <a:pPr eaLnBrk="1" hangingPunct="1"/>
            <a:r>
              <a:rPr lang="tr-TR" b="1" dirty="0" smtClean="0">
                <a:latin typeface="Courier New" pitchFamily="49" charset="0"/>
                <a:cs typeface="Courier New" pitchFamily="49" charset="0"/>
              </a:rPr>
              <a:t>Unutmayın; en yakını olan sizlerden bu güven, inanç ve sevgiyi yeteri kadar göremediğinde bu ihtiyaçları nasıl olduğunu bilmediğimiz başka arkadaşlarından ya da belki de yabancı insanlardan karşılaması beklentisi içine girebilir. </a:t>
            </a:r>
          </a:p>
        </p:txBody>
      </p:sp>
      <p:pic>
        <p:nvPicPr>
          <p:cNvPr id="32773" name="Resim 3"/>
          <p:cNvPicPr>
            <a:picLocks noChangeAspect="1"/>
          </p:cNvPicPr>
          <p:nvPr/>
        </p:nvPicPr>
        <p:blipFill>
          <a:blip r:embed="rId2"/>
          <a:srcRect/>
          <a:stretch>
            <a:fillRect/>
          </a:stretch>
        </p:blipFill>
        <p:spPr bwMode="auto">
          <a:xfrm>
            <a:off x="8411020" y="2541651"/>
            <a:ext cx="2899918" cy="2043412"/>
          </a:xfrm>
          <a:prstGeom prst="rect">
            <a:avLst/>
          </a:prstGeom>
          <a:noFill/>
          <a:ln w="9525">
            <a:noFill/>
            <a:miter lim="800000"/>
            <a:headEnd/>
            <a:tailEnd/>
          </a:ln>
        </p:spPr>
      </p:pic>
      <p:sp>
        <p:nvSpPr>
          <p:cNvPr id="5" name="Dikdörtgen 4"/>
          <p:cNvSpPr/>
          <p:nvPr/>
        </p:nvSpPr>
        <p:spPr>
          <a:xfrm>
            <a:off x="7756698" y="484872"/>
            <a:ext cx="612672" cy="923329"/>
          </a:xfrm>
          <a:prstGeom prst="rect">
            <a:avLst/>
          </a:prstGeom>
          <a:noFill/>
        </p:spPr>
        <p:txBody>
          <a:bodyPr>
            <a:spAutoFit/>
          </a:bodyPr>
          <a:lstStyle/>
          <a:p>
            <a:pPr algn="ctr" fontAlgn="auto">
              <a:spcBef>
                <a:spcPts val="0"/>
              </a:spcBef>
              <a:spcAft>
                <a:spcPts val="0"/>
              </a:spcAft>
              <a:defRPr/>
            </a:pPr>
            <a:r>
              <a:rPr lang="tr-TR"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EAB8D696-342B-45E0-AEE5-FA0B0CD3D672}" type="datetime1">
              <a:rPr lang="tr-TR"/>
              <a:pPr>
                <a:defRPr/>
              </a:pPr>
              <a:t>21.12.2022</a:t>
            </a:fld>
            <a:endParaRPr lang="tr-TR"/>
          </a:p>
        </p:txBody>
      </p:sp>
      <p:sp>
        <p:nvSpPr>
          <p:cNvPr id="7" name="Slide Number Placeholder 5"/>
          <p:cNvSpPr>
            <a:spLocks noGrp="1"/>
          </p:cNvSpPr>
          <p:nvPr>
            <p:ph type="sldNum" sz="quarter" idx="12"/>
          </p:nvPr>
        </p:nvSpPr>
        <p:spPr/>
        <p:txBody>
          <a:bodyPr/>
          <a:lstStyle/>
          <a:p>
            <a:pPr>
              <a:defRPr/>
            </a:pPr>
            <a:fld id="{63D4C612-DCB4-4026-9D08-2880CDC74466}" type="slidenum">
              <a:rPr lang="tr-TR"/>
              <a:pPr>
                <a:defRPr/>
              </a:pPr>
              <a:t>18</a:t>
            </a:fld>
            <a:endParaRPr lang="tr-TR"/>
          </a:p>
        </p:txBody>
      </p:sp>
      <p:sp>
        <p:nvSpPr>
          <p:cNvPr id="2" name="Unvan 1"/>
          <p:cNvSpPr>
            <a:spLocks noGrp="1"/>
          </p:cNvSpPr>
          <p:nvPr>
            <p:ph type="title"/>
          </p:nvPr>
        </p:nvSpPr>
        <p:spPr>
          <a:xfrm>
            <a:off x="1069848" y="484632"/>
            <a:ext cx="10058400" cy="1609344"/>
          </a:xfrm>
        </p:spPr>
        <p:txBody>
          <a:bodyPr/>
          <a:lstStyle/>
          <a:p>
            <a:pPr marL="457200" indent="-457200" eaLnBrk="1" fontAlgn="auto" hangingPunct="1">
              <a:spcAft>
                <a:spcPts val="0"/>
              </a:spcAft>
              <a:buFont typeface="Arial" pitchFamily="34" charset="0"/>
              <a:buChar char="•"/>
              <a:defRPr/>
            </a:pPr>
            <a:r>
              <a:rPr lang="tr-TR" sz="3300" b="1" dirty="0" smtClean="0">
                <a:solidFill>
                  <a:srgbClr val="FF0000"/>
                </a:solidFill>
                <a:latin typeface="Courier New" pitchFamily="49" charset="0"/>
                <a:cs typeface="Courier New" pitchFamily="49" charset="0"/>
              </a:rPr>
              <a:t>Soru ve sorunlarını </a:t>
            </a:r>
            <a:r>
              <a:rPr lang="tr-TR" sz="3300" b="1" dirty="0" err="1" smtClean="0">
                <a:solidFill>
                  <a:srgbClr val="FF0000"/>
                </a:solidFill>
                <a:latin typeface="Courier New" pitchFamily="49" charset="0"/>
                <a:cs typeface="Courier New" pitchFamily="49" charset="0"/>
              </a:rPr>
              <a:t>önemseyİn</a:t>
            </a:r>
            <a:r>
              <a:rPr lang="tr-TR" sz="3300" b="1" dirty="0" smtClean="0">
                <a:solidFill>
                  <a:srgbClr val="FF0000"/>
                </a:solidFill>
                <a:latin typeface="Courier New" pitchFamily="49" charset="0"/>
                <a:cs typeface="Courier New" pitchFamily="49" charset="0"/>
              </a:rPr>
              <a:t>. </a:t>
            </a:r>
            <a:r>
              <a:rPr lang="tr-TR" dirty="0">
                <a:latin typeface="Calibri" pitchFamily="34" charset="0"/>
              </a:rPr>
              <a:t/>
            </a:r>
            <a:br>
              <a:rPr lang="tr-TR" dirty="0">
                <a:latin typeface="Calibri" pitchFamily="34" charset="0"/>
              </a:rPr>
            </a:br>
            <a:endParaRPr lang="tr-TR" dirty="0">
              <a:latin typeface="Calibri" pitchFamily="34" charset="0"/>
            </a:endParaRPr>
          </a:p>
        </p:txBody>
      </p:sp>
      <p:sp>
        <p:nvSpPr>
          <p:cNvPr id="33796" name="İçerik Yer Tutucusu 2"/>
          <p:cNvSpPr>
            <a:spLocks noGrp="1"/>
          </p:cNvSpPr>
          <p:nvPr>
            <p:ph idx="1"/>
          </p:nvPr>
        </p:nvSpPr>
        <p:spPr>
          <a:xfrm>
            <a:off x="1069975" y="1663700"/>
            <a:ext cx="6336665" cy="4051300"/>
          </a:xfrm>
        </p:spPr>
        <p:txBody>
          <a:bodyPr/>
          <a:lstStyle/>
          <a:p>
            <a:pPr eaLnBrk="1" hangingPunct="1"/>
            <a:r>
              <a:rPr lang="tr-TR" b="1" dirty="0" smtClean="0">
                <a:latin typeface="Courier New" pitchFamily="49" charset="0"/>
                <a:cs typeface="Courier New" pitchFamily="49" charset="0"/>
              </a:rPr>
              <a:t>Sorduğu sorulara bilginiz dahilinde yanıt vermeye çalışın.</a:t>
            </a:r>
          </a:p>
          <a:p>
            <a:pPr eaLnBrk="1" hangingPunct="1"/>
            <a:r>
              <a:rPr lang="tr-TR" b="1" dirty="0" smtClean="0">
                <a:latin typeface="Courier New" pitchFamily="49" charset="0"/>
                <a:cs typeface="Courier New" pitchFamily="49" charset="0"/>
              </a:rPr>
              <a:t>Bilmediğiniz sorulara dürüstlükle “Bilmiyorum ama birlikte Araştırıp bulduklarımızı konuşabiliriz” şeklinde bir yanıt verebilirsiniz. </a:t>
            </a:r>
          </a:p>
          <a:p>
            <a:pPr eaLnBrk="1" hangingPunct="1"/>
            <a:r>
              <a:rPr lang="tr-TR" b="1" dirty="0" smtClean="0">
                <a:latin typeface="Courier New" pitchFamily="49" charset="0"/>
                <a:cs typeface="Courier New" pitchFamily="49" charset="0"/>
              </a:rPr>
              <a:t>Size her türlü sorununu anlatabileceği bir ortam sağlamaya çalışın. Her soruna çözüm bulmak zorunda değilsiniz ve bu yeterlilikte olamayabilirsiniz. Ama sizden bir şey saklamasını, istemiyorsanız sert ve olumsuz tepkiler vermemeye özen göstermelisiniz ki her şeyi sizinle paylaşabileceğine dair inancını hiç yitirmesin. </a:t>
            </a:r>
          </a:p>
        </p:txBody>
      </p:sp>
      <p:pic>
        <p:nvPicPr>
          <p:cNvPr id="33797" name="Resim 3"/>
          <p:cNvPicPr>
            <a:picLocks noChangeAspect="1"/>
          </p:cNvPicPr>
          <p:nvPr/>
        </p:nvPicPr>
        <p:blipFill>
          <a:blip r:embed="rId2"/>
          <a:srcRect/>
          <a:stretch>
            <a:fillRect/>
          </a:stretch>
        </p:blipFill>
        <p:spPr bwMode="auto">
          <a:xfrm>
            <a:off x="7667691" y="2295480"/>
            <a:ext cx="3460557" cy="2787740"/>
          </a:xfrm>
          <a:prstGeom prst="rect">
            <a:avLst/>
          </a:prstGeom>
          <a:noFill/>
          <a:ln w="9525">
            <a:noFill/>
            <a:miter lim="800000"/>
            <a:headEnd/>
            <a:tailEnd/>
          </a:ln>
        </p:spPr>
      </p:pic>
      <p:sp>
        <p:nvSpPr>
          <p:cNvPr id="5" name="Dikdörtgen 4"/>
          <p:cNvSpPr/>
          <p:nvPr/>
        </p:nvSpPr>
        <p:spPr>
          <a:xfrm>
            <a:off x="8707611" y="434072"/>
            <a:ext cx="612672" cy="923329"/>
          </a:xfrm>
          <a:prstGeom prst="rect">
            <a:avLst/>
          </a:prstGeom>
          <a:noFill/>
        </p:spPr>
        <p:txBody>
          <a:bodyPr>
            <a:spAutoFit/>
          </a:bodyPr>
          <a:lstStyle/>
          <a:p>
            <a:pPr algn="ctr" fontAlgn="auto">
              <a:spcBef>
                <a:spcPts val="0"/>
              </a:spcBef>
              <a:spcAft>
                <a:spcPts val="0"/>
              </a:spcAft>
              <a:defRPr/>
            </a:pPr>
            <a:r>
              <a:rPr lang="tr-TR"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1A5D5C09-8D57-44D1-810C-9A513E311863}" type="datetime1">
              <a:rPr lang="tr-TR"/>
              <a:pPr>
                <a:defRPr/>
              </a:pPr>
              <a:t>21.12.2022</a:t>
            </a:fld>
            <a:endParaRPr lang="tr-TR"/>
          </a:p>
        </p:txBody>
      </p:sp>
      <p:sp>
        <p:nvSpPr>
          <p:cNvPr id="7" name="Slide Number Placeholder 5"/>
          <p:cNvSpPr>
            <a:spLocks noGrp="1"/>
          </p:cNvSpPr>
          <p:nvPr>
            <p:ph type="sldNum" sz="quarter" idx="12"/>
          </p:nvPr>
        </p:nvSpPr>
        <p:spPr/>
        <p:txBody>
          <a:bodyPr/>
          <a:lstStyle/>
          <a:p>
            <a:pPr>
              <a:defRPr/>
            </a:pPr>
            <a:fld id="{6FE17115-C037-45F6-80D5-CA620F162AB9}" type="slidenum">
              <a:rPr lang="tr-TR"/>
              <a:pPr>
                <a:defRPr/>
              </a:pPr>
              <a:t>19</a:t>
            </a:fld>
            <a:endParaRPr lang="tr-TR"/>
          </a:p>
        </p:txBody>
      </p:sp>
      <p:sp>
        <p:nvSpPr>
          <p:cNvPr id="2" name="Unvan 1"/>
          <p:cNvSpPr>
            <a:spLocks noGrp="1"/>
          </p:cNvSpPr>
          <p:nvPr>
            <p:ph type="title"/>
          </p:nvPr>
        </p:nvSpPr>
        <p:spPr>
          <a:xfrm>
            <a:off x="1069848" y="484632"/>
            <a:ext cx="10058400" cy="1609344"/>
          </a:xfrm>
        </p:spPr>
        <p:txBody>
          <a:bodyPr/>
          <a:lstStyle/>
          <a:p>
            <a:pPr marL="457200" indent="-457200" eaLnBrk="1" fontAlgn="auto" hangingPunct="1">
              <a:spcAft>
                <a:spcPts val="0"/>
              </a:spcAft>
              <a:buFont typeface="Arial" pitchFamily="34" charset="0"/>
              <a:buChar char="•"/>
              <a:defRPr/>
            </a:pPr>
            <a:r>
              <a:rPr lang="tr-TR" sz="3000" b="1" dirty="0">
                <a:solidFill>
                  <a:srgbClr val="FF0000"/>
                </a:solidFill>
                <a:latin typeface="Courier New" pitchFamily="49" charset="0"/>
                <a:cs typeface="Courier New" pitchFamily="49" charset="0"/>
              </a:rPr>
              <a:t>Çocuğunuzu </a:t>
            </a:r>
            <a:r>
              <a:rPr lang="tr-TR" sz="3000" b="1" dirty="0" smtClean="0">
                <a:solidFill>
                  <a:srgbClr val="FF0000"/>
                </a:solidFill>
                <a:latin typeface="Courier New" pitchFamily="49" charset="0"/>
                <a:cs typeface="Courier New" pitchFamily="49" charset="0"/>
              </a:rPr>
              <a:t>tanıyın</a:t>
            </a:r>
            <a:r>
              <a:rPr lang="tr-TR" dirty="0" smtClean="0">
                <a:latin typeface="Calibri" pitchFamily="34" charset="0"/>
              </a:rPr>
              <a:t> </a:t>
            </a:r>
            <a:r>
              <a:rPr lang="tr-TR" dirty="0">
                <a:latin typeface="Calibri" pitchFamily="34" charset="0"/>
              </a:rPr>
              <a:t/>
            </a:r>
            <a:br>
              <a:rPr lang="tr-TR" dirty="0">
                <a:latin typeface="Calibri" pitchFamily="34" charset="0"/>
              </a:rPr>
            </a:br>
            <a:endParaRPr lang="tr-TR" dirty="0">
              <a:latin typeface="Calibri" pitchFamily="34" charset="0"/>
            </a:endParaRPr>
          </a:p>
        </p:txBody>
      </p:sp>
      <p:sp>
        <p:nvSpPr>
          <p:cNvPr id="34820" name="İçerik Yer Tutucusu 2"/>
          <p:cNvSpPr>
            <a:spLocks noGrp="1"/>
          </p:cNvSpPr>
          <p:nvPr>
            <p:ph idx="1"/>
          </p:nvPr>
        </p:nvSpPr>
        <p:spPr>
          <a:xfrm>
            <a:off x="863600" y="1548085"/>
            <a:ext cx="6386286" cy="4049712"/>
          </a:xfrm>
        </p:spPr>
        <p:txBody>
          <a:bodyPr/>
          <a:lstStyle/>
          <a:p>
            <a:pPr eaLnBrk="1" hangingPunct="1">
              <a:lnSpc>
                <a:spcPct val="80000"/>
              </a:lnSpc>
            </a:pPr>
            <a:r>
              <a:rPr lang="tr-TR" sz="1900" b="1" dirty="0" smtClean="0">
                <a:latin typeface="Courier New" pitchFamily="49" charset="0"/>
                <a:cs typeface="Courier New" pitchFamily="49" charset="0"/>
              </a:rPr>
              <a:t>Çocuğunuzun hangi davranışlardan nasıl etkilendiğini en iyi teşhis edebilecek olan siz anne ve babalarısınız. O yüzden ters tepki vereceğini bildiğiniz halde o davranışı yapmaya devam etmeniz aranızdaki olumlu ilişkinin ortadan kalkmasına sebep olur. </a:t>
            </a:r>
          </a:p>
          <a:p>
            <a:pPr eaLnBrk="1" hangingPunct="1">
              <a:lnSpc>
                <a:spcPct val="80000"/>
              </a:lnSpc>
              <a:buFont typeface="Wingdings" pitchFamily="2" charset="2"/>
              <a:buNone/>
            </a:pPr>
            <a:endParaRPr lang="tr-TR" sz="1900" b="1" dirty="0" smtClean="0">
              <a:latin typeface="Courier New" pitchFamily="49" charset="0"/>
              <a:cs typeface="Courier New" pitchFamily="49" charset="0"/>
            </a:endParaRPr>
          </a:p>
          <a:p>
            <a:pPr eaLnBrk="1" hangingPunct="1">
              <a:lnSpc>
                <a:spcPct val="80000"/>
              </a:lnSpc>
            </a:pPr>
            <a:r>
              <a:rPr lang="tr-TR" sz="1900" b="1" dirty="0" smtClean="0">
                <a:latin typeface="Courier New" pitchFamily="49" charset="0"/>
                <a:cs typeface="Courier New" pitchFamily="49" charset="0"/>
              </a:rPr>
              <a:t>İstediği şeyi neden yerine getiremeyeceğinizi sebepleri ile ifade ederek ikna edici olmasına yardımcı olabilirsiniz. İstediğini gerçekleştirmediğiniz takdirde ona başka bir seçenek sunmanız, size karşı hırçınlaşmadan hak vermesine ve kararınıza uyum sağlamasına yardımcı olacaktır.</a:t>
            </a:r>
          </a:p>
          <a:p>
            <a:pPr eaLnBrk="1" hangingPunct="1">
              <a:lnSpc>
                <a:spcPct val="80000"/>
              </a:lnSpc>
            </a:pPr>
            <a:endParaRPr lang="tr-TR" sz="1900" b="1" dirty="0" smtClean="0">
              <a:latin typeface="Courier New" pitchFamily="49" charset="0"/>
              <a:cs typeface="Courier New" pitchFamily="49" charset="0"/>
            </a:endParaRPr>
          </a:p>
          <a:p>
            <a:pPr eaLnBrk="1" hangingPunct="1">
              <a:lnSpc>
                <a:spcPct val="80000"/>
              </a:lnSpc>
              <a:buFont typeface="Wingdings" pitchFamily="2" charset="2"/>
              <a:buNone/>
            </a:pPr>
            <a:endParaRPr lang="tr-TR" sz="1900" b="1" dirty="0" smtClean="0">
              <a:latin typeface="Courier New" pitchFamily="49" charset="0"/>
              <a:cs typeface="Courier New" pitchFamily="49" charset="0"/>
            </a:endParaRPr>
          </a:p>
        </p:txBody>
      </p:sp>
      <p:pic>
        <p:nvPicPr>
          <p:cNvPr id="34821" name="Resim 3"/>
          <p:cNvPicPr>
            <a:picLocks noChangeAspect="1"/>
          </p:cNvPicPr>
          <p:nvPr/>
        </p:nvPicPr>
        <p:blipFill>
          <a:blip r:embed="rId2"/>
          <a:srcRect/>
          <a:stretch>
            <a:fillRect/>
          </a:stretch>
        </p:blipFill>
        <p:spPr bwMode="auto">
          <a:xfrm>
            <a:off x="7964488" y="1791896"/>
            <a:ext cx="2788648" cy="3562090"/>
          </a:xfrm>
          <a:prstGeom prst="rect">
            <a:avLst/>
          </a:prstGeom>
          <a:noFill/>
          <a:ln w="9525">
            <a:noFill/>
            <a:miter lim="800000"/>
            <a:headEnd/>
            <a:tailEnd/>
          </a:ln>
        </p:spPr>
      </p:pic>
      <p:sp>
        <p:nvSpPr>
          <p:cNvPr id="5" name="Dikdörtgen 4"/>
          <p:cNvSpPr/>
          <p:nvPr/>
        </p:nvSpPr>
        <p:spPr>
          <a:xfrm>
            <a:off x="6015211" y="495984"/>
            <a:ext cx="612672" cy="923330"/>
          </a:xfrm>
          <a:prstGeom prst="rect">
            <a:avLst/>
          </a:prstGeom>
          <a:noFill/>
        </p:spPr>
        <p:txBody>
          <a:bodyPr>
            <a:spAutoFit/>
          </a:bodyPr>
          <a:lstStyle/>
          <a:p>
            <a:pPr algn="ctr" fontAlgn="auto">
              <a:spcBef>
                <a:spcPts val="0"/>
              </a:spcBef>
              <a:spcAft>
                <a:spcPts val="0"/>
              </a:spcAft>
              <a:defRPr/>
            </a:pPr>
            <a:r>
              <a:rPr lang="tr-TR"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2B2FC07-855E-407C-BF22-861DA4F988C4}" type="datetime1">
              <a:rPr lang="tr-TR"/>
              <a:pPr>
                <a:defRPr/>
              </a:pPr>
              <a:t>21.12.2022</a:t>
            </a:fld>
            <a:endParaRPr lang="tr-TR" dirty="0"/>
          </a:p>
        </p:txBody>
      </p:sp>
      <p:sp>
        <p:nvSpPr>
          <p:cNvPr id="5" name="Slide Number Placeholder 5"/>
          <p:cNvSpPr>
            <a:spLocks noGrp="1"/>
          </p:cNvSpPr>
          <p:nvPr>
            <p:ph type="sldNum" sz="quarter" idx="12"/>
          </p:nvPr>
        </p:nvSpPr>
        <p:spPr/>
        <p:txBody>
          <a:bodyPr/>
          <a:lstStyle/>
          <a:p>
            <a:pPr>
              <a:defRPr/>
            </a:pPr>
            <a:fld id="{9805E070-210A-425C-AA5A-B19751098D27}" type="slidenum">
              <a:rPr lang="tr-TR"/>
              <a:pPr>
                <a:defRPr/>
              </a:pPr>
              <a:t>2</a:t>
            </a:fld>
            <a:endParaRPr lang="tr-TR" dirty="0"/>
          </a:p>
        </p:txBody>
      </p:sp>
      <p:sp>
        <p:nvSpPr>
          <p:cNvPr id="2" name="Unvan 1"/>
          <p:cNvSpPr>
            <a:spLocks noGrp="1"/>
          </p:cNvSpPr>
          <p:nvPr>
            <p:ph type="title"/>
          </p:nvPr>
        </p:nvSpPr>
        <p:spPr>
          <a:xfrm>
            <a:off x="1069848" y="484632"/>
            <a:ext cx="10058400" cy="1609344"/>
          </a:xfrm>
        </p:spPr>
        <p:txBody>
          <a:bodyPr/>
          <a:lstStyle/>
          <a:p>
            <a:pPr algn="ctr" eaLnBrk="1" fontAlgn="auto" hangingPunct="1">
              <a:spcAft>
                <a:spcPts val="0"/>
              </a:spcAft>
              <a:defRPr/>
            </a:pPr>
            <a:r>
              <a:rPr lang="tr-TR" sz="4000" b="1" cap="none" dirty="0" smtClean="0">
                <a:latin typeface="Courier New" pitchFamily="49" charset="0"/>
                <a:cs typeface="Courier New" pitchFamily="49" charset="0"/>
              </a:rPr>
              <a:t>SUNUM AKIŞI</a:t>
            </a:r>
            <a:endParaRPr lang="tr-TR" sz="4000" b="1" cap="none" dirty="0">
              <a:latin typeface="Courier New" pitchFamily="49" charset="0"/>
              <a:cs typeface="Courier New" pitchFamily="49" charset="0"/>
            </a:endParaRPr>
          </a:p>
        </p:txBody>
      </p:sp>
      <p:sp>
        <p:nvSpPr>
          <p:cNvPr id="15364" name="Text Box 6"/>
          <p:cNvSpPr txBox="1">
            <a:spLocks noChangeArrowheads="1"/>
          </p:cNvSpPr>
          <p:nvPr/>
        </p:nvSpPr>
        <p:spPr bwMode="auto">
          <a:xfrm>
            <a:off x="963613" y="2335213"/>
            <a:ext cx="9725025" cy="301307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tr-TR" sz="2400" b="1">
                <a:latin typeface="Rockwell" pitchFamily="18" charset="0"/>
              </a:rPr>
              <a:t>Yaşam Başarısında Ailenin Rolü</a:t>
            </a:r>
          </a:p>
          <a:p>
            <a:pPr marL="342900" indent="-342900">
              <a:spcBef>
                <a:spcPct val="50000"/>
              </a:spcBef>
              <a:buFontTx/>
              <a:buAutoNum type="arabicPeriod"/>
            </a:pPr>
            <a:r>
              <a:rPr lang="tr-TR" sz="2400" b="1">
                <a:latin typeface="Rockwell" pitchFamily="18" charset="0"/>
              </a:rPr>
              <a:t>Anne-Baba Tutumları ve Tutumların Çocuklar Üzerindeki Etkileri</a:t>
            </a:r>
          </a:p>
          <a:p>
            <a:pPr marL="342900" indent="-342900">
              <a:spcBef>
                <a:spcPct val="50000"/>
              </a:spcBef>
              <a:buFontTx/>
              <a:buAutoNum type="arabicPeriod"/>
            </a:pPr>
            <a:r>
              <a:rPr lang="tr-TR" sz="2400" b="1">
                <a:latin typeface="Rockwell" pitchFamily="18" charset="0"/>
              </a:rPr>
              <a:t>Çocuklarla Sağlıklı İletişimin Düşmanı: İletişim Engelleri</a:t>
            </a:r>
          </a:p>
          <a:p>
            <a:pPr marL="342900" indent="-342900">
              <a:spcBef>
                <a:spcPct val="50000"/>
              </a:spcBef>
              <a:buFontTx/>
              <a:buAutoNum type="arabicPeriod"/>
            </a:pPr>
            <a:r>
              <a:rPr lang="tr-TR" sz="2400" b="1">
                <a:latin typeface="Rockwell" pitchFamily="18" charset="0"/>
              </a:rPr>
              <a:t>Çocuklarla İletişimde Anne-Babalarımıza Öneriler</a:t>
            </a:r>
          </a:p>
          <a:p>
            <a:pPr marL="342900" indent="-342900">
              <a:spcBef>
                <a:spcPct val="50000"/>
              </a:spcBef>
              <a:buFontTx/>
              <a:buAutoNum type="arabicPeriod"/>
            </a:pPr>
            <a:endParaRPr lang="tr-TR" sz="2400" b="1">
              <a:latin typeface="Rockwell"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B4565134-B94C-4FFC-9458-971AA1004809}" type="datetime1">
              <a:rPr lang="tr-TR"/>
              <a:pPr>
                <a:defRPr/>
              </a:pPr>
              <a:t>21.12.2022</a:t>
            </a:fld>
            <a:endParaRPr lang="tr-TR"/>
          </a:p>
        </p:txBody>
      </p:sp>
      <p:sp>
        <p:nvSpPr>
          <p:cNvPr id="7" name="Slide Number Placeholder 5"/>
          <p:cNvSpPr>
            <a:spLocks noGrp="1"/>
          </p:cNvSpPr>
          <p:nvPr>
            <p:ph type="sldNum" sz="quarter" idx="12"/>
          </p:nvPr>
        </p:nvSpPr>
        <p:spPr/>
        <p:txBody>
          <a:bodyPr/>
          <a:lstStyle/>
          <a:p>
            <a:pPr>
              <a:defRPr/>
            </a:pPr>
            <a:fld id="{45840434-95C9-4196-9EB8-E1E5A7926303}" type="slidenum">
              <a:rPr lang="tr-TR"/>
              <a:pPr>
                <a:defRPr/>
              </a:pPr>
              <a:t>20</a:t>
            </a:fld>
            <a:endParaRPr lang="tr-TR"/>
          </a:p>
        </p:txBody>
      </p:sp>
      <p:sp>
        <p:nvSpPr>
          <p:cNvPr id="35843" name="Unvan 1"/>
          <p:cNvSpPr>
            <a:spLocks noGrp="1"/>
          </p:cNvSpPr>
          <p:nvPr>
            <p:ph type="title"/>
          </p:nvPr>
        </p:nvSpPr>
        <p:spPr bwMode="auto"/>
        <p:txBody>
          <a:bodyPr wrap="square" numCol="1" anchorCtr="0" compatLnSpc="1">
            <a:prstTxWarp prst="textNoShape">
              <a:avLst/>
            </a:prstTxWarp>
          </a:bodyPr>
          <a:lstStyle/>
          <a:p>
            <a:pPr marL="457200" indent="-457200" eaLnBrk="1" hangingPunct="1">
              <a:buFontTx/>
              <a:buChar char="•"/>
            </a:pPr>
            <a:r>
              <a:rPr lang="tr-TR" sz="3000" b="1" cap="none" smtClean="0">
                <a:solidFill>
                  <a:srgbClr val="FF0000"/>
                </a:solidFill>
                <a:latin typeface="Courier New" pitchFamily="49" charset="0"/>
                <a:cs typeface="Courier New" pitchFamily="49" charset="0"/>
              </a:rPr>
              <a:t>ÇOCUĞUNUZA ZAMAN AYIRIN  </a:t>
            </a:r>
            <a:br>
              <a:rPr lang="tr-TR" sz="3000" b="1" cap="none" smtClean="0">
                <a:solidFill>
                  <a:srgbClr val="FF0000"/>
                </a:solidFill>
                <a:latin typeface="Courier New" pitchFamily="49" charset="0"/>
                <a:cs typeface="Courier New" pitchFamily="49" charset="0"/>
              </a:rPr>
            </a:br>
            <a:endParaRPr lang="tr-TR" sz="3000" b="1" cap="none" smtClean="0">
              <a:solidFill>
                <a:srgbClr val="FF0000"/>
              </a:solidFill>
              <a:latin typeface="Courier New" pitchFamily="49" charset="0"/>
              <a:cs typeface="Courier New" pitchFamily="49" charset="0"/>
            </a:endParaRPr>
          </a:p>
        </p:txBody>
      </p:sp>
      <p:sp>
        <p:nvSpPr>
          <p:cNvPr id="35844" name="İçerik Yer Tutucusu 2"/>
          <p:cNvSpPr>
            <a:spLocks noGrp="1"/>
          </p:cNvSpPr>
          <p:nvPr>
            <p:ph idx="1"/>
          </p:nvPr>
        </p:nvSpPr>
        <p:spPr>
          <a:xfrm>
            <a:off x="1069975" y="1517739"/>
            <a:ext cx="5304699" cy="4051300"/>
          </a:xfrm>
        </p:spPr>
        <p:txBody>
          <a:bodyPr/>
          <a:lstStyle/>
          <a:p>
            <a:pPr eaLnBrk="1" hangingPunct="1"/>
            <a:r>
              <a:rPr lang="tr-TR" b="1" dirty="0" smtClean="0">
                <a:latin typeface="Courier New" pitchFamily="49" charset="0"/>
                <a:cs typeface="Courier New" pitchFamily="49" charset="0"/>
              </a:rPr>
              <a:t>Zaman geçirmek aynı odada siz televizyon izlerken, çocuğunuzun telefonla çizgi film izleyip, oyun oynaması ve birbirinizden ayrı </a:t>
            </a:r>
            <a:r>
              <a:rPr lang="tr-TR" b="1" dirty="0" err="1" smtClean="0">
                <a:latin typeface="Courier New" pitchFamily="49" charset="0"/>
                <a:cs typeface="Courier New" pitchFamily="49" charset="0"/>
              </a:rPr>
              <a:t>etkileşimsiz</a:t>
            </a:r>
            <a:r>
              <a:rPr lang="tr-TR" b="1" dirty="0" smtClean="0">
                <a:latin typeface="Courier New" pitchFamily="49" charset="0"/>
                <a:cs typeface="Courier New" pitchFamily="49" charset="0"/>
              </a:rPr>
              <a:t> bir ortamda bulunmak değildir. </a:t>
            </a:r>
          </a:p>
          <a:p>
            <a:pPr eaLnBrk="1" hangingPunct="1"/>
            <a:endParaRPr lang="tr-TR" b="1" dirty="0" smtClean="0">
              <a:latin typeface="Courier New" pitchFamily="49" charset="0"/>
              <a:cs typeface="Courier New" pitchFamily="49" charset="0"/>
            </a:endParaRPr>
          </a:p>
          <a:p>
            <a:pPr eaLnBrk="1" hangingPunct="1"/>
            <a:r>
              <a:rPr lang="tr-TR" b="1" dirty="0" smtClean="0">
                <a:latin typeface="Courier New" pitchFamily="49" charset="0"/>
                <a:cs typeface="Courier New" pitchFamily="49" charset="0"/>
              </a:rPr>
              <a:t>Bir arada olduğunuz süre içerisinde çocuğunuzla birlikte keyif aldığınız etkinlikler yapmaya çalışın. </a:t>
            </a:r>
            <a:r>
              <a:rPr lang="tr-TR" b="1" dirty="0" smtClean="0">
                <a:solidFill>
                  <a:srgbClr val="FF0000"/>
                </a:solidFill>
                <a:latin typeface="Courier New" pitchFamily="49" charset="0"/>
                <a:cs typeface="Courier New" pitchFamily="49" charset="0"/>
              </a:rPr>
              <a:t>Yürüyüş yapmak, satranç oynamak, bir konu hakkında sohbet etmek, atık maddelerden yaratıcı materyaller meydana getirmek</a:t>
            </a:r>
            <a:r>
              <a:rPr lang="tr-TR" b="1" dirty="0" smtClean="0">
                <a:latin typeface="Courier New" pitchFamily="49" charset="0"/>
                <a:cs typeface="Courier New" pitchFamily="49" charset="0"/>
              </a:rPr>
              <a:t> gibi.</a:t>
            </a:r>
          </a:p>
          <a:p>
            <a:pPr eaLnBrk="1" hangingPunct="1"/>
            <a:endParaRPr lang="tr-TR" b="1" dirty="0" smtClean="0">
              <a:latin typeface="Courier New" pitchFamily="49" charset="0"/>
              <a:cs typeface="Courier New" pitchFamily="49" charset="0"/>
            </a:endParaRPr>
          </a:p>
          <a:p>
            <a:pPr marL="0" indent="0" eaLnBrk="1" hangingPunct="1">
              <a:buNone/>
            </a:pPr>
            <a:endParaRPr lang="tr-TR" b="1" dirty="0" smtClean="0">
              <a:latin typeface="Courier New" pitchFamily="49" charset="0"/>
              <a:cs typeface="Courier New" pitchFamily="49" charset="0"/>
            </a:endParaRPr>
          </a:p>
        </p:txBody>
      </p:sp>
      <p:pic>
        <p:nvPicPr>
          <p:cNvPr id="35845" name="Resim 3"/>
          <p:cNvPicPr>
            <a:picLocks noChangeAspect="1"/>
          </p:cNvPicPr>
          <p:nvPr/>
        </p:nvPicPr>
        <p:blipFill>
          <a:blip r:embed="rId2"/>
          <a:srcRect/>
          <a:stretch>
            <a:fillRect/>
          </a:stretch>
        </p:blipFill>
        <p:spPr bwMode="auto">
          <a:xfrm>
            <a:off x="7016923" y="2429961"/>
            <a:ext cx="3951805" cy="2226856"/>
          </a:xfrm>
          <a:prstGeom prst="rect">
            <a:avLst/>
          </a:prstGeom>
          <a:noFill/>
          <a:ln w="9525">
            <a:noFill/>
            <a:miter lim="800000"/>
            <a:headEnd/>
            <a:tailEnd/>
          </a:ln>
        </p:spPr>
      </p:pic>
      <p:sp>
        <p:nvSpPr>
          <p:cNvPr id="5" name="Dikdörtgen 4"/>
          <p:cNvSpPr/>
          <p:nvPr/>
        </p:nvSpPr>
        <p:spPr>
          <a:xfrm>
            <a:off x="7016923" y="594409"/>
            <a:ext cx="612672" cy="923330"/>
          </a:xfrm>
          <a:prstGeom prst="rect">
            <a:avLst/>
          </a:prstGeom>
          <a:noFill/>
        </p:spPr>
        <p:txBody>
          <a:bodyPr>
            <a:spAutoFit/>
          </a:bodyPr>
          <a:lstStyle/>
          <a:p>
            <a:pPr algn="ctr" fontAlgn="auto">
              <a:spcBef>
                <a:spcPts val="0"/>
              </a:spcBef>
              <a:spcAft>
                <a:spcPts val="0"/>
              </a:spcAft>
              <a:defRPr/>
            </a:pPr>
            <a:r>
              <a:rPr lang="tr-TR"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2A0D2714-8186-4797-9525-8D8D2AB77BE2}"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5554A83F-C3AE-462B-9A27-B6EBE3CABC7C}" type="slidenum">
              <a:rPr lang="tr-TR"/>
              <a:pPr>
                <a:defRPr/>
              </a:pPr>
              <a:t>21</a:t>
            </a:fld>
            <a:endParaRPr lang="tr-TR"/>
          </a:p>
        </p:txBody>
      </p:sp>
      <p:sp>
        <p:nvSpPr>
          <p:cNvPr id="2" name="Unvan 1"/>
          <p:cNvSpPr>
            <a:spLocks noGrp="1"/>
          </p:cNvSpPr>
          <p:nvPr>
            <p:ph type="title"/>
          </p:nvPr>
        </p:nvSpPr>
        <p:spPr>
          <a:xfrm>
            <a:off x="1069848" y="484632"/>
            <a:ext cx="10058400" cy="1609344"/>
          </a:xfrm>
        </p:spPr>
        <p:txBody>
          <a:bodyPr/>
          <a:lstStyle/>
          <a:p>
            <a:pPr marL="457200" indent="-457200" eaLnBrk="1" fontAlgn="auto" hangingPunct="1">
              <a:spcAft>
                <a:spcPts val="0"/>
              </a:spcAft>
              <a:buFont typeface="Arial" pitchFamily="34" charset="0"/>
              <a:buChar char="•"/>
              <a:defRPr/>
            </a:pPr>
            <a:r>
              <a:rPr lang="tr-TR" sz="3000" b="1" dirty="0">
                <a:solidFill>
                  <a:srgbClr val="FF0000"/>
                </a:solidFill>
                <a:latin typeface="Courier New" pitchFamily="49" charset="0"/>
                <a:cs typeface="Courier New" pitchFamily="49" charset="0"/>
              </a:rPr>
              <a:t>Çocuğunuzu </a:t>
            </a:r>
            <a:r>
              <a:rPr lang="tr-TR" sz="3000" b="1" dirty="0" err="1" smtClean="0">
                <a:solidFill>
                  <a:srgbClr val="FF0000"/>
                </a:solidFill>
                <a:latin typeface="Courier New" pitchFamily="49" charset="0"/>
                <a:cs typeface="Courier New" pitchFamily="49" charset="0"/>
              </a:rPr>
              <a:t>dİnleyİn</a:t>
            </a:r>
            <a:r>
              <a:rPr lang="tr-TR" sz="3000" b="1" dirty="0">
                <a:solidFill>
                  <a:srgbClr val="FF0000"/>
                </a:solidFill>
                <a:latin typeface="Courier New" pitchFamily="49" charset="0"/>
                <a:cs typeface="Courier New" pitchFamily="49" charset="0"/>
              </a:rPr>
              <a:t>! </a:t>
            </a:r>
            <a:r>
              <a:rPr lang="tr-TR" dirty="0">
                <a:latin typeface="Calibri" pitchFamily="34" charset="0"/>
              </a:rPr>
              <a:t/>
            </a:r>
            <a:br>
              <a:rPr lang="tr-TR" dirty="0">
                <a:latin typeface="Calibri" pitchFamily="34" charset="0"/>
              </a:rPr>
            </a:br>
            <a:endParaRPr lang="tr-TR" dirty="0">
              <a:latin typeface="Calibri" pitchFamily="34" charset="0"/>
            </a:endParaRPr>
          </a:p>
        </p:txBody>
      </p:sp>
      <p:sp>
        <p:nvSpPr>
          <p:cNvPr id="3" name="İçerik Yer Tutucusu 2"/>
          <p:cNvSpPr>
            <a:spLocks noGrp="1"/>
          </p:cNvSpPr>
          <p:nvPr>
            <p:ph idx="1"/>
          </p:nvPr>
        </p:nvSpPr>
        <p:spPr>
          <a:xfrm>
            <a:off x="1069975" y="2120900"/>
            <a:ext cx="6356350" cy="4051300"/>
          </a:xfrm>
        </p:spPr>
        <p:txBody>
          <a:bodyPr rtlCol="0">
            <a:normAutofit/>
          </a:bodyPr>
          <a:lstStyle/>
          <a:p>
            <a:pPr marL="182880" indent="-182880" eaLnBrk="1" fontAlgn="auto" hangingPunct="1">
              <a:spcAft>
                <a:spcPts val="0"/>
              </a:spcAft>
              <a:buClr>
                <a:schemeClr val="accent1">
                  <a:lumMod val="75000"/>
                </a:schemeClr>
              </a:buClr>
              <a:defRPr/>
            </a:pPr>
            <a:r>
              <a:rPr lang="tr-TR" b="1" dirty="0" smtClean="0">
                <a:latin typeface="Courier New" pitchFamily="49" charset="0"/>
                <a:cs typeface="Courier New" pitchFamily="49" charset="0"/>
              </a:rPr>
              <a:t>Çocuğunuzun size anlatacaklarının ne ile ilgili olduğundan </a:t>
            </a:r>
          </a:p>
          <a:p>
            <a:pPr marL="0" indent="0" eaLnBrk="1" fontAlgn="auto" hangingPunct="1">
              <a:spcAft>
                <a:spcPts val="0"/>
              </a:spcAft>
              <a:buClr>
                <a:schemeClr val="accent1">
                  <a:lumMod val="75000"/>
                </a:schemeClr>
              </a:buClr>
              <a:buFont typeface="Wingdings" pitchFamily="2" charset="2"/>
              <a:buNone/>
              <a:defRPr/>
            </a:pPr>
            <a:r>
              <a:rPr lang="tr-TR" b="1" dirty="0" smtClean="0">
                <a:latin typeface="Courier New" pitchFamily="49" charset="0"/>
                <a:cs typeface="Courier New" pitchFamily="49" charset="0"/>
              </a:rPr>
              <a:t>öte sizinle paylaşımda bulunması oldukça önemlidir. </a:t>
            </a:r>
          </a:p>
          <a:p>
            <a:pPr marL="0" indent="0" eaLnBrk="1" fontAlgn="auto" hangingPunct="1">
              <a:spcAft>
                <a:spcPts val="0"/>
              </a:spcAft>
              <a:buClr>
                <a:schemeClr val="accent1">
                  <a:lumMod val="75000"/>
                </a:schemeClr>
              </a:buClr>
              <a:buFont typeface="Wingdings" pitchFamily="2" charset="2"/>
              <a:buNone/>
              <a:defRPr/>
            </a:pPr>
            <a:endParaRPr lang="tr-TR" b="1" dirty="0">
              <a:latin typeface="Courier New" pitchFamily="49" charset="0"/>
              <a:cs typeface="Courier New" pitchFamily="49" charset="0"/>
            </a:endParaRPr>
          </a:p>
          <a:p>
            <a:pPr marL="182880" indent="-182880" eaLnBrk="1" fontAlgn="auto" hangingPunct="1">
              <a:spcAft>
                <a:spcPts val="0"/>
              </a:spcAft>
              <a:buClr>
                <a:schemeClr val="accent1">
                  <a:lumMod val="75000"/>
                </a:schemeClr>
              </a:buClr>
              <a:defRPr/>
            </a:pPr>
            <a:r>
              <a:rPr lang="tr-TR" b="1" dirty="0" smtClean="0">
                <a:latin typeface="Courier New" pitchFamily="49" charset="0"/>
                <a:cs typeface="Courier New" pitchFamily="49" charset="0"/>
              </a:rPr>
              <a:t>Anlattıklarını sözünü kesmeden dinlemeye </a:t>
            </a:r>
          </a:p>
          <a:p>
            <a:pPr marL="0" indent="0" eaLnBrk="1" fontAlgn="auto" hangingPunct="1">
              <a:spcAft>
                <a:spcPts val="0"/>
              </a:spcAft>
              <a:buClr>
                <a:schemeClr val="accent1">
                  <a:lumMod val="75000"/>
                </a:schemeClr>
              </a:buClr>
              <a:buFont typeface="Wingdings" pitchFamily="2" charset="2"/>
              <a:buNone/>
              <a:defRPr/>
            </a:pPr>
            <a:r>
              <a:rPr lang="tr-TR" b="1" dirty="0" smtClean="0">
                <a:latin typeface="Courier New" pitchFamily="49" charset="0"/>
                <a:cs typeface="Courier New" pitchFamily="49" charset="0"/>
              </a:rPr>
              <a:t>özen gösterin.  </a:t>
            </a:r>
            <a:endParaRPr lang="tr-TR" b="1" dirty="0">
              <a:latin typeface="Courier New" pitchFamily="49" charset="0"/>
              <a:cs typeface="Courier New" pitchFamily="49" charset="0"/>
            </a:endParaRPr>
          </a:p>
        </p:txBody>
      </p:sp>
      <p:pic>
        <p:nvPicPr>
          <p:cNvPr id="37893" name="Resim 3"/>
          <p:cNvPicPr>
            <a:picLocks noChangeAspect="1"/>
          </p:cNvPicPr>
          <p:nvPr/>
        </p:nvPicPr>
        <p:blipFill>
          <a:blip r:embed="rId2"/>
          <a:srcRect/>
          <a:stretch>
            <a:fillRect/>
          </a:stretch>
        </p:blipFill>
        <p:spPr bwMode="auto">
          <a:xfrm>
            <a:off x="7426325" y="2120900"/>
            <a:ext cx="4284663" cy="380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1C15A164-C1DE-4882-AC73-FAF7C478155D}"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64D4BBE8-6DD2-4955-AFC8-1FC20DAE59C3}" type="slidenum">
              <a:rPr lang="tr-TR"/>
              <a:pPr>
                <a:defRPr/>
              </a:pPr>
              <a:t>22</a:t>
            </a:fld>
            <a:endParaRPr lang="tr-TR" dirty="0"/>
          </a:p>
        </p:txBody>
      </p:sp>
      <p:sp>
        <p:nvSpPr>
          <p:cNvPr id="2" name="Unvan 1"/>
          <p:cNvSpPr>
            <a:spLocks noGrp="1"/>
          </p:cNvSpPr>
          <p:nvPr>
            <p:ph type="title"/>
          </p:nvPr>
        </p:nvSpPr>
        <p:spPr>
          <a:xfrm>
            <a:off x="1069848" y="484632"/>
            <a:ext cx="10058400" cy="1609344"/>
          </a:xfrm>
        </p:spPr>
        <p:txBody>
          <a:bodyPr/>
          <a:lstStyle/>
          <a:p>
            <a:pPr marL="457200" indent="-457200" eaLnBrk="1" fontAlgn="auto" hangingPunct="1">
              <a:spcAft>
                <a:spcPts val="0"/>
              </a:spcAft>
              <a:buFont typeface="Arial" pitchFamily="34" charset="0"/>
              <a:buChar char="•"/>
              <a:defRPr/>
            </a:pPr>
            <a:r>
              <a:rPr lang="tr-TR" sz="3300" b="1" dirty="0">
                <a:solidFill>
                  <a:srgbClr val="FF0000"/>
                </a:solidFill>
                <a:latin typeface="Courier New" pitchFamily="49" charset="0"/>
                <a:cs typeface="Courier New" pitchFamily="49" charset="0"/>
              </a:rPr>
              <a:t>Çocuğunuzun sınırlarını zorlamayın! </a:t>
            </a:r>
            <a:r>
              <a:rPr lang="tr-TR" dirty="0">
                <a:latin typeface="Calibri" pitchFamily="34" charset="0"/>
              </a:rPr>
              <a:t/>
            </a:r>
            <a:br>
              <a:rPr lang="tr-TR" dirty="0">
                <a:latin typeface="Calibri" pitchFamily="34" charset="0"/>
              </a:rPr>
            </a:br>
            <a:endParaRPr lang="tr-TR" dirty="0">
              <a:latin typeface="Calibri" pitchFamily="34" charset="0"/>
            </a:endParaRPr>
          </a:p>
        </p:txBody>
      </p:sp>
      <p:sp>
        <p:nvSpPr>
          <p:cNvPr id="38916" name="İçerik Yer Tutucusu 2"/>
          <p:cNvSpPr>
            <a:spLocks noGrp="1"/>
          </p:cNvSpPr>
          <p:nvPr>
            <p:ph idx="1"/>
          </p:nvPr>
        </p:nvSpPr>
        <p:spPr>
          <a:xfrm>
            <a:off x="922338" y="1392238"/>
            <a:ext cx="10058400" cy="4051300"/>
          </a:xfrm>
        </p:spPr>
        <p:txBody>
          <a:bodyPr/>
          <a:lstStyle/>
          <a:p>
            <a:pPr eaLnBrk="1" hangingPunct="1"/>
            <a:r>
              <a:rPr lang="tr-TR" b="1" dirty="0" smtClean="0">
                <a:latin typeface="Courier New" pitchFamily="49" charset="0"/>
                <a:cs typeface="Courier New" pitchFamily="49" charset="0"/>
              </a:rPr>
              <a:t>Çocuğunuzun 85 aldığı sınav için “Neden 100 alamadın?” gibi bir soru ile aldığı 85 puanı görmezden gelmiş olursunuz. Ayrıca memnuniyetsizlik ifadesi çocuklarda çalışmaya yönelik isteği ve motivasyonu öldürür. Çocuklar böyle bir tutum karşısında “Ne kadar çalışırsam çalışayım, nasılsa annem-babam ben 100 alamadığım için beni yetersiz bulacaklar” gibi bir düşünce ile yavaş yavaş kendilerine olan inançlarını kaybedebilir, </a:t>
            </a:r>
            <a:r>
              <a:rPr lang="tr-TR" b="1" dirty="0" err="1" smtClean="0">
                <a:latin typeface="Courier New" pitchFamily="49" charset="0"/>
                <a:cs typeface="Courier New" pitchFamily="49" charset="0"/>
              </a:rPr>
              <a:t>pasifize</a:t>
            </a:r>
            <a:r>
              <a:rPr lang="tr-TR" b="1" dirty="0" smtClean="0">
                <a:latin typeface="Courier New" pitchFamily="49" charset="0"/>
                <a:cs typeface="Courier New" pitchFamily="49" charset="0"/>
              </a:rPr>
              <a:t> olmuş bireyler haline gelebilirler. </a:t>
            </a:r>
          </a:p>
          <a:p>
            <a:pPr eaLnBrk="1" hangingPunct="1"/>
            <a:r>
              <a:rPr lang="tr-TR" b="1" dirty="0" smtClean="0">
                <a:latin typeface="Courier New" pitchFamily="49" charset="0"/>
                <a:cs typeface="Courier New" pitchFamily="49" charset="0"/>
              </a:rPr>
              <a:t>85 alınan sınav için söylenebilecek örnek ebeveyn tepkisi;     “Emek verdin, çalıştın. Bu yüzden çaban için seni tebrik ederim. Sınavda kaybettiğin 15 puanın hangi eksikliklerinden kaynaklandığına odaklanırsan belki diğer sınavda daha iyi bir sonuç alabilirsin”</a:t>
            </a:r>
            <a:r>
              <a:rPr lang="tr-TR" dirty="0" smtClean="0">
                <a:latin typeface="Calibri" pitchFamily="34" charset="0"/>
              </a:rPr>
              <a:t>.</a:t>
            </a:r>
          </a:p>
        </p:txBody>
      </p:sp>
      <p:pic>
        <p:nvPicPr>
          <p:cNvPr id="38917" name="Resim 3"/>
          <p:cNvPicPr>
            <a:picLocks noChangeAspect="1"/>
          </p:cNvPicPr>
          <p:nvPr/>
        </p:nvPicPr>
        <p:blipFill>
          <a:blip r:embed="rId2"/>
          <a:srcRect/>
          <a:stretch>
            <a:fillRect/>
          </a:stretch>
        </p:blipFill>
        <p:spPr bwMode="auto">
          <a:xfrm>
            <a:off x="4524375" y="4873625"/>
            <a:ext cx="2643188" cy="182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bwMode="auto"/>
        <p:txBody>
          <a:bodyPr wrap="square" numCol="1" anchorCtr="0" compatLnSpc="1">
            <a:prstTxWarp prst="textNoShape">
              <a:avLst/>
            </a:prstTxWarp>
          </a:bodyPr>
          <a:lstStyle/>
          <a:p>
            <a:pPr>
              <a:buFontTx/>
              <a:buChar char="•"/>
            </a:pPr>
            <a:r>
              <a:rPr lang="tr-TR" sz="3000" b="1" cap="none" smtClean="0">
                <a:solidFill>
                  <a:srgbClr val="FF0000"/>
                </a:solidFill>
                <a:latin typeface="Courier New" pitchFamily="49" charset="0"/>
                <a:cs typeface="Courier New" pitchFamily="49" charset="0"/>
              </a:rPr>
              <a:t>ÇOCUĞUNUZLA SOHBET EDİN, ONUNLA DUYGULARINIZI PAYLAŞIN!</a:t>
            </a:r>
          </a:p>
        </p:txBody>
      </p:sp>
      <p:sp>
        <p:nvSpPr>
          <p:cNvPr id="39938" name="Rectangle 3"/>
          <p:cNvSpPr>
            <a:spLocks noGrp="1"/>
          </p:cNvSpPr>
          <p:nvPr>
            <p:ph type="body" idx="1"/>
          </p:nvPr>
        </p:nvSpPr>
        <p:spPr/>
        <p:txBody>
          <a:bodyPr/>
          <a:lstStyle/>
          <a:p>
            <a:r>
              <a:rPr lang="tr-TR" b="1" dirty="0" smtClean="0">
                <a:latin typeface="Courier New" pitchFamily="49" charset="0"/>
              </a:rPr>
              <a:t>Evde veya okuldan eve döndüğünde gün içinde neler yaptığı ile ilgili sohbet etmek istediğinizi ona cümlelerinizle hissettirin.</a:t>
            </a:r>
          </a:p>
          <a:p>
            <a:pPr>
              <a:buFont typeface="Wingdings" pitchFamily="2" charset="2"/>
              <a:buNone/>
            </a:pPr>
            <a:endParaRPr lang="tr-TR" b="1" dirty="0" smtClean="0">
              <a:latin typeface="Courier New" pitchFamily="49" charset="0"/>
            </a:endParaRPr>
          </a:p>
          <a:p>
            <a:r>
              <a:rPr lang="tr-TR" b="1" dirty="0" smtClean="0">
                <a:solidFill>
                  <a:srgbClr val="FF0000"/>
                </a:solidFill>
                <a:latin typeface="Courier New" pitchFamily="49" charset="0"/>
              </a:rPr>
              <a:t>“Bugün okulda neler yaptığını çok merak ediyorum.”</a:t>
            </a:r>
          </a:p>
          <a:p>
            <a:r>
              <a:rPr lang="tr-TR" b="1" dirty="0" smtClean="0">
                <a:solidFill>
                  <a:srgbClr val="FF0000"/>
                </a:solidFill>
                <a:latin typeface="Courier New" pitchFamily="49" charset="0"/>
              </a:rPr>
              <a:t>“Bugün hangi duyguları yaşadın? Çok mutlu olduğun, üzüldüğün, sana çok komik gelen bir şey oldu mu?”</a:t>
            </a:r>
          </a:p>
          <a:p>
            <a:endParaRPr lang="tr-TR" b="1" dirty="0" smtClean="0">
              <a:solidFill>
                <a:srgbClr val="FF0000"/>
              </a:solidFill>
              <a:latin typeface="Courier New" pitchFamily="49" charset="0"/>
            </a:endParaRPr>
          </a:p>
          <a:p>
            <a:pPr>
              <a:buFont typeface="Wingdings" pitchFamily="2" charset="2"/>
              <a:buNone/>
            </a:pPr>
            <a:endParaRPr lang="tr-TR" b="1" dirty="0" smtClean="0">
              <a:latin typeface="Courier New" pitchFamily="49" charset="0"/>
            </a:endParaRPr>
          </a:p>
        </p:txBody>
      </p:sp>
      <p:sp>
        <p:nvSpPr>
          <p:cNvPr id="4" name="Slide Number Placeholder 5"/>
          <p:cNvSpPr>
            <a:spLocks noGrp="1"/>
          </p:cNvSpPr>
          <p:nvPr>
            <p:ph type="sldNum" sz="quarter" idx="12"/>
          </p:nvPr>
        </p:nvSpPr>
        <p:spPr>
          <a:xfrm>
            <a:off x="11310938" y="6272213"/>
            <a:ext cx="639762" cy="365125"/>
          </a:xfrm>
        </p:spPr>
        <p:txBody>
          <a:bodyPr/>
          <a:lstStyle/>
          <a:p>
            <a:pPr>
              <a:defRPr/>
            </a:pPr>
            <a:r>
              <a:rPr lang="tr-TR" dirty="0" smtClean="0"/>
              <a:t>23</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03B28B37-2F48-484C-AE63-63F2A1FB14E6}"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559C9C89-5006-4FAD-9629-985D487D549E}" type="slidenum">
              <a:rPr lang="tr-TR"/>
              <a:pPr>
                <a:defRPr/>
              </a:pPr>
              <a:t>24</a:t>
            </a:fld>
            <a:endParaRPr lang="tr-TR"/>
          </a:p>
        </p:txBody>
      </p:sp>
      <p:sp>
        <p:nvSpPr>
          <p:cNvPr id="2" name="Unvan 1"/>
          <p:cNvSpPr>
            <a:spLocks noGrp="1"/>
          </p:cNvSpPr>
          <p:nvPr>
            <p:ph type="title"/>
          </p:nvPr>
        </p:nvSpPr>
        <p:spPr>
          <a:xfrm>
            <a:off x="1069848" y="484632"/>
            <a:ext cx="10058400" cy="1609344"/>
          </a:xfrm>
        </p:spPr>
        <p:txBody>
          <a:bodyPr/>
          <a:lstStyle/>
          <a:p>
            <a:pPr marL="457200" indent="-457200" eaLnBrk="1" fontAlgn="auto" hangingPunct="1">
              <a:spcAft>
                <a:spcPts val="0"/>
              </a:spcAft>
              <a:buFont typeface="Arial" pitchFamily="34" charset="0"/>
              <a:buChar char="•"/>
              <a:defRPr/>
            </a:pPr>
            <a:r>
              <a:rPr lang="tr-TR" sz="3000" b="1" dirty="0">
                <a:solidFill>
                  <a:srgbClr val="FF0000"/>
                </a:solidFill>
                <a:latin typeface="Courier New" pitchFamily="49" charset="0"/>
                <a:cs typeface="Courier New" pitchFamily="49" charset="0"/>
              </a:rPr>
              <a:t>Çocuğunuza model olun! </a:t>
            </a:r>
            <a:r>
              <a:rPr lang="tr-TR" dirty="0">
                <a:latin typeface="Calibri" pitchFamily="34" charset="0"/>
              </a:rPr>
              <a:t/>
            </a:r>
            <a:br>
              <a:rPr lang="tr-TR" dirty="0">
                <a:latin typeface="Calibri" pitchFamily="34" charset="0"/>
              </a:rPr>
            </a:br>
            <a:endParaRPr lang="tr-TR" dirty="0">
              <a:latin typeface="Calibri" pitchFamily="34" charset="0"/>
            </a:endParaRPr>
          </a:p>
        </p:txBody>
      </p:sp>
      <p:sp>
        <p:nvSpPr>
          <p:cNvPr id="40964" name="İçerik Yer Tutucusu 2"/>
          <p:cNvSpPr>
            <a:spLocks noGrp="1"/>
          </p:cNvSpPr>
          <p:nvPr>
            <p:ph idx="1"/>
          </p:nvPr>
        </p:nvSpPr>
        <p:spPr>
          <a:xfrm>
            <a:off x="1069848" y="1559805"/>
            <a:ext cx="7656014" cy="4051300"/>
          </a:xfrm>
        </p:spPr>
        <p:txBody>
          <a:bodyPr/>
          <a:lstStyle/>
          <a:p>
            <a:pPr marL="381000" indent="-381000" eaLnBrk="1" hangingPunct="1"/>
            <a:r>
              <a:rPr lang="tr-TR" b="1" dirty="0" smtClean="0">
                <a:latin typeface="Courier New" pitchFamily="49" charset="0"/>
                <a:cs typeface="Courier New" pitchFamily="49" charset="0"/>
              </a:rPr>
              <a:t>Çocuğunuza ne yapması gerektiğini söylemek </a:t>
            </a:r>
          </a:p>
          <a:p>
            <a:pPr marL="381000" indent="-381000" eaLnBrk="1" hangingPunct="1">
              <a:buFont typeface="Wingdings" pitchFamily="2" charset="2"/>
              <a:buNone/>
            </a:pPr>
            <a:r>
              <a:rPr lang="tr-TR" b="1" dirty="0" smtClean="0">
                <a:latin typeface="Courier New" pitchFamily="49" charset="0"/>
                <a:cs typeface="Courier New" pitchFamily="49" charset="0"/>
              </a:rPr>
              <a:t>yerine o davranışı öncelikle siz sergileyin. </a:t>
            </a:r>
          </a:p>
          <a:p>
            <a:pPr marL="381000" indent="-381000" eaLnBrk="1" hangingPunct="1">
              <a:buFont typeface="Wingdings" pitchFamily="2" charset="2"/>
              <a:buNone/>
            </a:pPr>
            <a:r>
              <a:rPr lang="tr-TR" b="1" dirty="0" smtClean="0">
                <a:latin typeface="Courier New" pitchFamily="49" charset="0"/>
                <a:cs typeface="Courier New" pitchFamily="49" charset="0"/>
              </a:rPr>
              <a:t>Çocuklar gördüklerini öğrenir, uygularlar.</a:t>
            </a:r>
          </a:p>
          <a:p>
            <a:pPr marL="381000" indent="-381000" eaLnBrk="1" hangingPunct="1">
              <a:buFont typeface="Wingdings" pitchFamily="2" charset="2"/>
              <a:buNone/>
            </a:pPr>
            <a:endParaRPr lang="tr-TR" b="1" dirty="0" smtClean="0">
              <a:latin typeface="Courier New" pitchFamily="49" charset="0"/>
              <a:cs typeface="Courier New" pitchFamily="49" charset="0"/>
            </a:endParaRPr>
          </a:p>
          <a:p>
            <a:pPr marL="381000" indent="-381000" eaLnBrk="1" hangingPunct="1"/>
            <a:r>
              <a:rPr lang="tr-TR" b="1" dirty="0" smtClean="0">
                <a:latin typeface="Courier New" pitchFamily="49" charset="0"/>
                <a:cs typeface="Courier New" pitchFamily="49" charset="0"/>
              </a:rPr>
              <a:t>Eğer sizler çocuğunuzun iyi ve örnek bir </a:t>
            </a:r>
          </a:p>
          <a:p>
            <a:pPr marL="381000" indent="-381000" eaLnBrk="1" hangingPunct="1">
              <a:buFont typeface="Wingdings" pitchFamily="2" charset="2"/>
              <a:buNone/>
            </a:pPr>
            <a:r>
              <a:rPr lang="tr-TR" b="1" dirty="0" smtClean="0">
                <a:latin typeface="Courier New" pitchFamily="49" charset="0"/>
                <a:cs typeface="Courier New" pitchFamily="49" charset="0"/>
              </a:rPr>
              <a:t>öğrenci olmasını istiyorsanız, sizler de </a:t>
            </a:r>
          </a:p>
          <a:p>
            <a:pPr marL="381000" indent="-381000" eaLnBrk="1" hangingPunct="1">
              <a:buFont typeface="Wingdings" pitchFamily="2" charset="2"/>
              <a:buNone/>
            </a:pPr>
            <a:r>
              <a:rPr lang="tr-TR" b="1" dirty="0" smtClean="0">
                <a:latin typeface="Courier New" pitchFamily="49" charset="0"/>
                <a:cs typeface="Courier New" pitchFamily="49" charset="0"/>
              </a:rPr>
              <a:t>iyi ve örnek birer anne-baba özelliğini </a:t>
            </a:r>
          </a:p>
          <a:p>
            <a:pPr marL="381000" indent="-381000" eaLnBrk="1" hangingPunct="1">
              <a:buFont typeface="Wingdings" pitchFamily="2" charset="2"/>
              <a:buNone/>
            </a:pPr>
            <a:r>
              <a:rPr lang="tr-TR" b="1" dirty="0" smtClean="0">
                <a:latin typeface="Courier New" pitchFamily="49" charset="0"/>
                <a:cs typeface="Courier New" pitchFamily="49" charset="0"/>
              </a:rPr>
              <a:t>taşıyabilmelisiniz.</a:t>
            </a:r>
          </a:p>
          <a:p>
            <a:pPr marL="381000" indent="-381000" eaLnBrk="1" hangingPunct="1">
              <a:buFont typeface="Wingdings" pitchFamily="2" charset="2"/>
              <a:buNone/>
            </a:pPr>
            <a:endParaRPr lang="tr-TR" b="1" dirty="0" smtClean="0">
              <a:latin typeface="Courier New" pitchFamily="49" charset="0"/>
              <a:cs typeface="Courier New" pitchFamily="49" charset="0"/>
            </a:endParaRPr>
          </a:p>
          <a:p>
            <a:pPr marL="381000" indent="-381000" eaLnBrk="1" hangingPunct="1"/>
            <a:r>
              <a:rPr lang="tr-TR" b="1" dirty="0" smtClean="0">
                <a:latin typeface="Courier New" pitchFamily="49" charset="0"/>
                <a:cs typeface="Courier New" pitchFamily="49" charset="0"/>
              </a:rPr>
              <a:t>Çocuklar ailelerinin aynalarıdır.</a:t>
            </a:r>
          </a:p>
        </p:txBody>
      </p:sp>
      <p:pic>
        <p:nvPicPr>
          <p:cNvPr id="40965" name="Resim 3"/>
          <p:cNvPicPr>
            <a:picLocks noChangeAspect="1"/>
          </p:cNvPicPr>
          <p:nvPr/>
        </p:nvPicPr>
        <p:blipFill>
          <a:blip r:embed="rId2"/>
          <a:srcRect b="10452"/>
          <a:stretch>
            <a:fillRect/>
          </a:stretch>
        </p:blipFill>
        <p:spPr bwMode="auto">
          <a:xfrm>
            <a:off x="8332910" y="2047167"/>
            <a:ext cx="3109912"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646F38AF-19B0-493B-9549-62B40DF3BF08}"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77E4BC24-EB00-41F9-AC18-C9D1F743D8BC}" type="slidenum">
              <a:rPr lang="tr-TR"/>
              <a:pPr>
                <a:defRPr/>
              </a:pPr>
              <a:t>25</a:t>
            </a:fld>
            <a:endParaRPr lang="tr-TR"/>
          </a:p>
        </p:txBody>
      </p:sp>
      <p:sp>
        <p:nvSpPr>
          <p:cNvPr id="2" name="Unvan 1"/>
          <p:cNvSpPr>
            <a:spLocks noGrp="1"/>
          </p:cNvSpPr>
          <p:nvPr>
            <p:ph type="title"/>
          </p:nvPr>
        </p:nvSpPr>
        <p:spPr>
          <a:xfrm>
            <a:off x="1069848" y="484632"/>
            <a:ext cx="10058400" cy="1609344"/>
          </a:xfrm>
        </p:spPr>
        <p:txBody>
          <a:bodyPr/>
          <a:lstStyle/>
          <a:p>
            <a:pPr marL="457200" indent="-457200" eaLnBrk="1" fontAlgn="auto" hangingPunct="1">
              <a:spcAft>
                <a:spcPts val="0"/>
              </a:spcAft>
              <a:buFont typeface="Arial" pitchFamily="34" charset="0"/>
              <a:buChar char="•"/>
              <a:defRPr/>
            </a:pPr>
            <a:r>
              <a:rPr lang="tr-TR" sz="3300" b="1" dirty="0">
                <a:solidFill>
                  <a:srgbClr val="FF0000"/>
                </a:solidFill>
                <a:latin typeface="Courier New" pitchFamily="49" charset="0"/>
                <a:cs typeface="Courier New" pitchFamily="49" charset="0"/>
              </a:rPr>
              <a:t>Çocuğunuzu başkalarıyla kıyaslamayın! </a:t>
            </a:r>
            <a:r>
              <a:rPr lang="tr-TR" dirty="0">
                <a:latin typeface="Calibri" pitchFamily="34" charset="0"/>
              </a:rPr>
              <a:t/>
            </a:r>
            <a:br>
              <a:rPr lang="tr-TR" dirty="0">
                <a:latin typeface="Calibri" pitchFamily="34" charset="0"/>
              </a:rPr>
            </a:br>
            <a:endParaRPr lang="tr-TR" dirty="0">
              <a:latin typeface="Calibri" pitchFamily="34" charset="0"/>
            </a:endParaRPr>
          </a:p>
        </p:txBody>
      </p:sp>
      <p:sp>
        <p:nvSpPr>
          <p:cNvPr id="41988" name="İçerik Yer Tutucusu 2"/>
          <p:cNvSpPr>
            <a:spLocks noGrp="1"/>
          </p:cNvSpPr>
          <p:nvPr>
            <p:ph idx="1"/>
          </p:nvPr>
        </p:nvSpPr>
        <p:spPr>
          <a:xfrm>
            <a:off x="1069975" y="1704975"/>
            <a:ext cx="10058400" cy="4467225"/>
          </a:xfrm>
        </p:spPr>
        <p:txBody>
          <a:bodyPr/>
          <a:lstStyle/>
          <a:p>
            <a:pPr eaLnBrk="1" hangingPunct="1"/>
            <a:endParaRPr lang="tr-TR" smtClean="0">
              <a:latin typeface="Calibri" pitchFamily="34" charset="0"/>
            </a:endParaRPr>
          </a:p>
          <a:p>
            <a:pPr eaLnBrk="1" hangingPunct="1"/>
            <a:r>
              <a:rPr lang="en-US" b="1" smtClean="0">
                <a:latin typeface="Courier New" pitchFamily="49" charset="0"/>
                <a:cs typeface="Courier New" pitchFamily="49" charset="0"/>
              </a:rPr>
              <a:t>Ebeveynlerin yaptığı en büyük hatalardan biri çocuğ</a:t>
            </a:r>
            <a:r>
              <a:rPr lang="tr-TR" b="1" smtClean="0">
                <a:latin typeface="Courier New" pitchFamily="49" charset="0"/>
                <a:cs typeface="Courier New" pitchFamily="49" charset="0"/>
              </a:rPr>
              <a:t>u herhangi biriyle karşılaştırıp, kıyaslamalarıdır.</a:t>
            </a:r>
            <a:r>
              <a:rPr lang="en-US" b="1" smtClean="0">
                <a:latin typeface="Courier New" pitchFamily="49" charset="0"/>
                <a:cs typeface="Courier New" pitchFamily="49" charset="0"/>
              </a:rPr>
              <a:t> </a:t>
            </a:r>
            <a:endParaRPr lang="tr-TR" b="1" smtClean="0">
              <a:latin typeface="Courier New" pitchFamily="49" charset="0"/>
              <a:cs typeface="Courier New" pitchFamily="49" charset="0"/>
            </a:endParaRPr>
          </a:p>
          <a:p>
            <a:pPr eaLnBrk="1" hangingPunct="1"/>
            <a:r>
              <a:rPr lang="en-US" b="1" smtClean="0">
                <a:solidFill>
                  <a:srgbClr val="FF0000"/>
                </a:solidFill>
                <a:latin typeface="Courier New" pitchFamily="49" charset="0"/>
                <a:cs typeface="Courier New" pitchFamily="49" charset="0"/>
              </a:rPr>
              <a:t>“</a:t>
            </a:r>
            <a:r>
              <a:rPr lang="tr-TR" b="1" smtClean="0">
                <a:solidFill>
                  <a:srgbClr val="FF0000"/>
                </a:solidFill>
                <a:latin typeface="Courier New" pitchFamily="49" charset="0"/>
                <a:cs typeface="Courier New" pitchFamily="49" charset="0"/>
              </a:rPr>
              <a:t>Bak kardeşin ne kadar uslu duruyor. Ama sen yaramazlık yaparak beni üzüyorsun.”</a:t>
            </a:r>
          </a:p>
          <a:p>
            <a:pPr eaLnBrk="1" hangingPunct="1"/>
            <a:r>
              <a:rPr lang="tr-TR" b="1" smtClean="0">
                <a:solidFill>
                  <a:srgbClr val="FF0000"/>
                </a:solidFill>
                <a:latin typeface="Courier New" pitchFamily="49" charset="0"/>
                <a:cs typeface="Courier New" pitchFamily="49" charset="0"/>
              </a:rPr>
              <a:t>“Sen annenin lafını dinlemiyorsun, seni sevmem böyle davranmaya devam edersen, gidip Ali’nin babası olurum.”</a:t>
            </a:r>
          </a:p>
          <a:p>
            <a:pPr eaLnBrk="1" hangingPunct="1"/>
            <a:endParaRPr lang="tr-TR" smtClean="0">
              <a:solidFill>
                <a:srgbClr val="FF0000"/>
              </a:solidFill>
              <a:latin typeface="Calibri" pitchFamily="34" charset="0"/>
            </a:endParaRPr>
          </a:p>
        </p:txBody>
      </p:sp>
      <p:pic>
        <p:nvPicPr>
          <p:cNvPr id="41989" name="Resim 3"/>
          <p:cNvPicPr>
            <a:picLocks noChangeAspect="1"/>
          </p:cNvPicPr>
          <p:nvPr/>
        </p:nvPicPr>
        <p:blipFill>
          <a:blip r:embed="rId2"/>
          <a:srcRect/>
          <a:stretch>
            <a:fillRect/>
          </a:stretch>
        </p:blipFill>
        <p:spPr bwMode="auto">
          <a:xfrm>
            <a:off x="2967038" y="4440238"/>
            <a:ext cx="4930775" cy="1727200"/>
          </a:xfrm>
          <a:prstGeom prst="rect">
            <a:avLst/>
          </a:prstGeom>
          <a:noFill/>
          <a:ln w="9525">
            <a:noFill/>
            <a:miter lim="800000"/>
            <a:headEnd/>
            <a:tailEnd/>
          </a:ln>
        </p:spPr>
      </p:pic>
      <p:sp>
        <p:nvSpPr>
          <p:cNvPr id="41990" name="Çarpma 6"/>
          <p:cNvSpPr>
            <a:spLocks/>
          </p:cNvSpPr>
          <p:nvPr/>
        </p:nvSpPr>
        <p:spPr bwMode="auto">
          <a:xfrm>
            <a:off x="8451850" y="3819525"/>
            <a:ext cx="403225" cy="368300"/>
          </a:xfrm>
          <a:custGeom>
            <a:avLst/>
            <a:gdLst>
              <a:gd name="T0" fmla="*/ 96845 w 1008063"/>
              <a:gd name="T1" fmla="*/ 88457 h 603250"/>
              <a:gd name="T2" fmla="*/ 306380 w 1008063"/>
              <a:gd name="T3" fmla="*/ 88457 h 603250"/>
              <a:gd name="T4" fmla="*/ 306380 w 1008063"/>
              <a:gd name="T5" fmla="*/ 279843 h 603250"/>
              <a:gd name="T6" fmla="*/ 96845 w 1008063"/>
              <a:gd name="T7" fmla="*/ 279843 h 603250"/>
              <a:gd name="T8" fmla="*/ 11796480 60000 65536"/>
              <a:gd name="T9" fmla="*/ 17694720 60000 65536"/>
              <a:gd name="T10" fmla="*/ 0 60000 65536"/>
              <a:gd name="T11" fmla="*/ 5898240 60000 65536"/>
              <a:gd name="T12" fmla="*/ 205683 w 1008063"/>
              <a:gd name="T13" fmla="*/ 84011 h 603250"/>
              <a:gd name="T14" fmla="*/ 802380 w 1008063"/>
              <a:gd name="T15" fmla="*/ 519239 h 603250"/>
            </a:gdLst>
            <a:ahLst/>
            <a:cxnLst>
              <a:cxn ang="T8">
                <a:pos x="T0" y="T1"/>
              </a:cxn>
              <a:cxn ang="T9">
                <a:pos x="T2" y="T3"/>
              </a:cxn>
              <a:cxn ang="T10">
                <a:pos x="T4" y="T5"/>
              </a:cxn>
              <a:cxn ang="T11">
                <a:pos x="T6" y="T7"/>
              </a:cxn>
            </a:cxnLst>
            <a:rect l="T12" t="T13" r="T14" b="T15"/>
            <a:pathLst>
              <a:path w="1008063" h="603250">
                <a:moveTo>
                  <a:pt x="205683" y="205760"/>
                </a:moveTo>
                <a:lnTo>
                  <a:pt x="278540" y="84011"/>
                </a:lnTo>
                <a:lnTo>
                  <a:pt x="504032" y="218950"/>
                </a:lnTo>
                <a:lnTo>
                  <a:pt x="729523" y="84011"/>
                </a:lnTo>
                <a:lnTo>
                  <a:pt x="802380" y="205760"/>
                </a:lnTo>
                <a:lnTo>
                  <a:pt x="642185" y="301625"/>
                </a:lnTo>
                <a:lnTo>
                  <a:pt x="802380" y="397490"/>
                </a:lnTo>
                <a:lnTo>
                  <a:pt x="729523" y="519239"/>
                </a:lnTo>
                <a:lnTo>
                  <a:pt x="504032" y="384300"/>
                </a:lnTo>
                <a:lnTo>
                  <a:pt x="278540" y="519239"/>
                </a:lnTo>
                <a:lnTo>
                  <a:pt x="205683" y="397490"/>
                </a:lnTo>
                <a:lnTo>
                  <a:pt x="365878" y="301625"/>
                </a:lnTo>
                <a:close/>
              </a:path>
            </a:pathLst>
          </a:custGeom>
          <a:solidFill>
            <a:srgbClr val="FF0000"/>
          </a:solidFill>
          <a:ln w="12700" cap="flat" cmpd="sng" algn="ctr">
            <a:solidFill>
              <a:srgbClr val="9B320E"/>
            </a:solidFill>
            <a:prstDash val="solid"/>
            <a:round/>
            <a:headEnd/>
            <a:tailEnd/>
          </a:ln>
        </p:spPr>
        <p:txBody>
          <a:bodyPr anchor="ctr"/>
          <a:lstStyle/>
          <a:p>
            <a:endParaRPr lang="tr-TR"/>
          </a:p>
        </p:txBody>
      </p:sp>
      <p:sp>
        <p:nvSpPr>
          <p:cNvPr id="41991" name="Çarpma 6"/>
          <p:cNvSpPr>
            <a:spLocks/>
          </p:cNvSpPr>
          <p:nvPr/>
        </p:nvSpPr>
        <p:spPr bwMode="auto">
          <a:xfrm>
            <a:off x="3933825" y="3121025"/>
            <a:ext cx="403225" cy="368300"/>
          </a:xfrm>
          <a:custGeom>
            <a:avLst/>
            <a:gdLst>
              <a:gd name="T0" fmla="*/ 96845 w 1008063"/>
              <a:gd name="T1" fmla="*/ 88457 h 603250"/>
              <a:gd name="T2" fmla="*/ 306380 w 1008063"/>
              <a:gd name="T3" fmla="*/ 88457 h 603250"/>
              <a:gd name="T4" fmla="*/ 306380 w 1008063"/>
              <a:gd name="T5" fmla="*/ 279843 h 603250"/>
              <a:gd name="T6" fmla="*/ 96845 w 1008063"/>
              <a:gd name="T7" fmla="*/ 279843 h 603250"/>
              <a:gd name="T8" fmla="*/ 11796480 60000 65536"/>
              <a:gd name="T9" fmla="*/ 17694720 60000 65536"/>
              <a:gd name="T10" fmla="*/ 0 60000 65536"/>
              <a:gd name="T11" fmla="*/ 5898240 60000 65536"/>
              <a:gd name="T12" fmla="*/ 205683 w 1008063"/>
              <a:gd name="T13" fmla="*/ 84011 h 603250"/>
              <a:gd name="T14" fmla="*/ 802380 w 1008063"/>
              <a:gd name="T15" fmla="*/ 519239 h 603250"/>
            </a:gdLst>
            <a:ahLst/>
            <a:cxnLst>
              <a:cxn ang="T8">
                <a:pos x="T0" y="T1"/>
              </a:cxn>
              <a:cxn ang="T9">
                <a:pos x="T2" y="T3"/>
              </a:cxn>
              <a:cxn ang="T10">
                <a:pos x="T4" y="T5"/>
              </a:cxn>
              <a:cxn ang="T11">
                <a:pos x="T6" y="T7"/>
              </a:cxn>
            </a:cxnLst>
            <a:rect l="T12" t="T13" r="T14" b="T15"/>
            <a:pathLst>
              <a:path w="1008063" h="603250">
                <a:moveTo>
                  <a:pt x="205683" y="205760"/>
                </a:moveTo>
                <a:lnTo>
                  <a:pt x="278540" y="84011"/>
                </a:lnTo>
                <a:lnTo>
                  <a:pt x="504032" y="218950"/>
                </a:lnTo>
                <a:lnTo>
                  <a:pt x="729523" y="84011"/>
                </a:lnTo>
                <a:lnTo>
                  <a:pt x="802380" y="205760"/>
                </a:lnTo>
                <a:lnTo>
                  <a:pt x="642185" y="301625"/>
                </a:lnTo>
                <a:lnTo>
                  <a:pt x="802380" y="397490"/>
                </a:lnTo>
                <a:lnTo>
                  <a:pt x="729523" y="519239"/>
                </a:lnTo>
                <a:lnTo>
                  <a:pt x="504032" y="384300"/>
                </a:lnTo>
                <a:lnTo>
                  <a:pt x="278540" y="519239"/>
                </a:lnTo>
                <a:lnTo>
                  <a:pt x="205683" y="397490"/>
                </a:lnTo>
                <a:lnTo>
                  <a:pt x="365878" y="301625"/>
                </a:lnTo>
                <a:close/>
              </a:path>
            </a:pathLst>
          </a:custGeom>
          <a:solidFill>
            <a:srgbClr val="FF0000"/>
          </a:solidFill>
          <a:ln w="12700" cap="flat" cmpd="sng" algn="ctr">
            <a:solidFill>
              <a:srgbClr val="9B320E"/>
            </a:solidFill>
            <a:prstDash val="solid"/>
            <a:round/>
            <a:headEnd/>
            <a:tailEnd/>
          </a:ln>
        </p:spPr>
        <p:txBody>
          <a:bodyPr anchor="ctr"/>
          <a:lstStyle/>
          <a:p>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5B6E058A-6A6D-4239-B842-1CDC537C8CD5}" type="datetime1">
              <a:rPr lang="tr-TR"/>
              <a:pPr>
                <a:defRPr/>
              </a:pPr>
              <a:t>21.12.2022</a:t>
            </a:fld>
            <a:endParaRPr lang="tr-TR"/>
          </a:p>
        </p:txBody>
      </p:sp>
      <p:sp>
        <p:nvSpPr>
          <p:cNvPr id="7" name="Slide Number Placeholder 5"/>
          <p:cNvSpPr>
            <a:spLocks noGrp="1"/>
          </p:cNvSpPr>
          <p:nvPr>
            <p:ph type="sldNum" sz="quarter" idx="12"/>
          </p:nvPr>
        </p:nvSpPr>
        <p:spPr/>
        <p:txBody>
          <a:bodyPr/>
          <a:lstStyle/>
          <a:p>
            <a:pPr>
              <a:defRPr/>
            </a:pPr>
            <a:fld id="{78965AF4-300F-4318-96E6-1FA3110A246C}" type="slidenum">
              <a:rPr lang="tr-TR"/>
              <a:pPr>
                <a:defRPr/>
              </a:pPr>
              <a:t>26</a:t>
            </a:fld>
            <a:endParaRPr lang="tr-TR"/>
          </a:p>
        </p:txBody>
      </p:sp>
      <p:sp>
        <p:nvSpPr>
          <p:cNvPr id="2" name="Unvan 1"/>
          <p:cNvSpPr>
            <a:spLocks noGrp="1"/>
          </p:cNvSpPr>
          <p:nvPr>
            <p:ph type="title"/>
          </p:nvPr>
        </p:nvSpPr>
        <p:spPr/>
        <p:txBody>
          <a:bodyPr>
            <a:normAutofit fontScale="90000"/>
          </a:bodyPr>
          <a:lstStyle/>
          <a:p>
            <a:pPr marL="457200" indent="-457200" eaLnBrk="1" fontAlgn="auto" hangingPunct="1">
              <a:spcAft>
                <a:spcPts val="0"/>
              </a:spcAft>
              <a:buFont typeface="Arial" pitchFamily="34" charset="0"/>
              <a:buChar char="•"/>
              <a:defRPr/>
            </a:pPr>
            <a:r>
              <a:rPr lang="tr-TR" sz="3000" b="1" dirty="0">
                <a:solidFill>
                  <a:srgbClr val="FF0000"/>
                </a:solidFill>
                <a:latin typeface="Courier New" pitchFamily="49" charset="0"/>
                <a:cs typeface="Courier New" pitchFamily="49" charset="0"/>
              </a:rPr>
              <a:t>Çocuğunuza </a:t>
            </a:r>
            <a:r>
              <a:rPr lang="tr-TR" sz="3000" b="1" dirty="0" smtClean="0">
                <a:solidFill>
                  <a:srgbClr val="FF0000"/>
                </a:solidFill>
                <a:latin typeface="Courier New" pitchFamily="49" charset="0"/>
                <a:cs typeface="Courier New" pitchFamily="49" charset="0"/>
              </a:rPr>
              <a:t>YAPABİLECEĞİ KADAR </a:t>
            </a:r>
            <a:r>
              <a:rPr lang="tr-TR" sz="3000" b="1" dirty="0" err="1" smtClean="0">
                <a:solidFill>
                  <a:srgbClr val="FF0000"/>
                </a:solidFill>
                <a:latin typeface="Courier New" pitchFamily="49" charset="0"/>
                <a:cs typeface="Courier New" pitchFamily="49" charset="0"/>
              </a:rPr>
              <a:t>sorumluluK</a:t>
            </a:r>
            <a:r>
              <a:rPr lang="tr-TR" sz="3000" b="1" dirty="0" smtClean="0">
                <a:solidFill>
                  <a:srgbClr val="FF0000"/>
                </a:solidFill>
                <a:latin typeface="Courier New" pitchFamily="49" charset="0"/>
                <a:cs typeface="Courier New" pitchFamily="49" charset="0"/>
              </a:rPr>
              <a:t> </a:t>
            </a:r>
            <a:r>
              <a:rPr lang="tr-TR" sz="3000" b="1" dirty="0" err="1" smtClean="0">
                <a:solidFill>
                  <a:srgbClr val="FF0000"/>
                </a:solidFill>
                <a:latin typeface="Courier New" pitchFamily="49" charset="0"/>
                <a:cs typeface="Courier New" pitchFamily="49" charset="0"/>
              </a:rPr>
              <a:t>verİn</a:t>
            </a:r>
            <a:r>
              <a:rPr lang="tr-TR" sz="3000" b="1" dirty="0" smtClean="0">
                <a:solidFill>
                  <a:srgbClr val="FF0000"/>
                </a:solidFill>
                <a:latin typeface="Courier New" pitchFamily="49" charset="0"/>
                <a:cs typeface="Courier New" pitchFamily="49" charset="0"/>
              </a:rPr>
              <a:t>, ZATEN YAPMASI GEREKENLERİ SİZLER YAPMAYIN.</a:t>
            </a:r>
            <a:r>
              <a:rPr lang="tr-TR" sz="3000" b="1" dirty="0">
                <a:solidFill>
                  <a:srgbClr val="FF0000"/>
                </a:solidFill>
                <a:latin typeface="Courier New" pitchFamily="49" charset="0"/>
                <a:cs typeface="Courier New" pitchFamily="49" charset="0"/>
              </a:rPr>
              <a:t/>
            </a:r>
            <a:br>
              <a:rPr lang="tr-TR" sz="3000" b="1" dirty="0">
                <a:solidFill>
                  <a:srgbClr val="FF0000"/>
                </a:solidFill>
                <a:latin typeface="Courier New" pitchFamily="49" charset="0"/>
                <a:cs typeface="Courier New" pitchFamily="49" charset="0"/>
              </a:rPr>
            </a:br>
            <a:endParaRPr lang="tr-TR" sz="3000" b="1" dirty="0">
              <a:solidFill>
                <a:srgbClr val="FF0000"/>
              </a:solidFill>
              <a:latin typeface="Courier New" pitchFamily="49" charset="0"/>
              <a:cs typeface="Courier New" pitchFamily="49" charset="0"/>
            </a:endParaRPr>
          </a:p>
        </p:txBody>
      </p:sp>
      <p:sp>
        <p:nvSpPr>
          <p:cNvPr id="43012" name="İçerik Yer Tutucusu 2"/>
          <p:cNvSpPr>
            <a:spLocks noGrp="1"/>
          </p:cNvSpPr>
          <p:nvPr>
            <p:ph idx="1"/>
          </p:nvPr>
        </p:nvSpPr>
        <p:spPr>
          <a:xfrm>
            <a:off x="1020763" y="2379663"/>
            <a:ext cx="10058400" cy="4051300"/>
          </a:xfrm>
        </p:spPr>
        <p:txBody>
          <a:bodyPr/>
          <a:lstStyle/>
          <a:p>
            <a:pPr eaLnBrk="1" hangingPunct="1"/>
            <a:endParaRPr lang="tr-TR" smtClean="0">
              <a:latin typeface="Calibri" pitchFamily="34" charset="0"/>
            </a:endParaRPr>
          </a:p>
        </p:txBody>
      </p:sp>
      <p:pic>
        <p:nvPicPr>
          <p:cNvPr id="43013" name="Resim 3"/>
          <p:cNvPicPr>
            <a:picLocks noChangeAspect="1"/>
          </p:cNvPicPr>
          <p:nvPr/>
        </p:nvPicPr>
        <p:blipFill>
          <a:blip r:embed="rId2"/>
          <a:srcRect/>
          <a:stretch>
            <a:fillRect/>
          </a:stretch>
        </p:blipFill>
        <p:spPr bwMode="auto">
          <a:xfrm>
            <a:off x="2606675" y="3779838"/>
            <a:ext cx="2530475" cy="3078162"/>
          </a:xfrm>
          <a:prstGeom prst="rect">
            <a:avLst/>
          </a:prstGeom>
          <a:noFill/>
          <a:ln w="9525">
            <a:noFill/>
            <a:miter lim="800000"/>
            <a:headEnd/>
            <a:tailEnd/>
          </a:ln>
        </p:spPr>
      </p:pic>
      <p:pic>
        <p:nvPicPr>
          <p:cNvPr id="43014" name="Resim 5"/>
          <p:cNvPicPr>
            <a:picLocks noChangeAspect="1"/>
          </p:cNvPicPr>
          <p:nvPr/>
        </p:nvPicPr>
        <p:blipFill>
          <a:blip r:embed="rId3"/>
          <a:srcRect/>
          <a:stretch>
            <a:fillRect/>
          </a:stretch>
        </p:blipFill>
        <p:spPr bwMode="auto">
          <a:xfrm>
            <a:off x="6694488" y="3840163"/>
            <a:ext cx="2647950" cy="2647950"/>
          </a:xfrm>
          <a:prstGeom prst="rect">
            <a:avLst/>
          </a:prstGeom>
          <a:noFill/>
          <a:ln w="9525">
            <a:noFill/>
            <a:miter lim="800000"/>
            <a:headEnd/>
            <a:tailEnd/>
          </a:ln>
        </p:spPr>
      </p:pic>
      <p:sp>
        <p:nvSpPr>
          <p:cNvPr id="43015" name="Text Box 8"/>
          <p:cNvSpPr txBox="1">
            <a:spLocks noChangeArrowheads="1"/>
          </p:cNvSpPr>
          <p:nvPr/>
        </p:nvSpPr>
        <p:spPr bwMode="auto">
          <a:xfrm>
            <a:off x="1285875" y="1843088"/>
            <a:ext cx="9193213" cy="2551112"/>
          </a:xfrm>
          <a:prstGeom prst="rect">
            <a:avLst/>
          </a:prstGeom>
          <a:noFill/>
          <a:ln w="9525">
            <a:noFill/>
            <a:miter lim="800000"/>
            <a:headEnd/>
            <a:tailEnd/>
          </a:ln>
        </p:spPr>
        <p:txBody>
          <a:bodyPr>
            <a:spAutoFit/>
          </a:bodyPr>
          <a:lstStyle/>
          <a:p>
            <a:pPr>
              <a:spcBef>
                <a:spcPct val="50000"/>
              </a:spcBef>
              <a:buFontTx/>
              <a:buChar char="•"/>
            </a:pPr>
            <a:r>
              <a:rPr lang="tr-TR" b="1">
                <a:latin typeface="Courier New" pitchFamily="49" charset="0"/>
              </a:rPr>
              <a:t>Oyuncaklarını toplamayın. Kendisi toplasın. </a:t>
            </a:r>
          </a:p>
          <a:p>
            <a:pPr>
              <a:spcBef>
                <a:spcPct val="50000"/>
              </a:spcBef>
              <a:buFontTx/>
              <a:buChar char="•"/>
            </a:pPr>
            <a:r>
              <a:rPr lang="tr-TR" b="1">
                <a:latin typeface="Courier New" pitchFamily="49" charset="0"/>
              </a:rPr>
              <a:t>Çantasını taşımayın. Kendisi taşısın. Yorulduğunda sizden yardım isteyip istemediğini sorun. İsterse, taşımasına yardımcı olun. Dinlendikten sonra tekrar çantayı taşıması için çocuğunuza verin.</a:t>
            </a:r>
          </a:p>
          <a:p>
            <a:pPr eaLnBrk="0" hangingPunct="0">
              <a:lnSpc>
                <a:spcPct val="80000"/>
              </a:lnSpc>
              <a:spcBef>
                <a:spcPts val="1200"/>
              </a:spcBef>
              <a:buClr>
                <a:srgbClr val="9E3611"/>
              </a:buClr>
              <a:buSzPct val="85000"/>
              <a:buFont typeface="Wingdings" pitchFamily="2" charset="2"/>
              <a:buChar char="§"/>
            </a:pPr>
            <a:r>
              <a:rPr lang="tr-TR" b="1">
                <a:latin typeface="Courier New" pitchFamily="49" charset="0"/>
              </a:rPr>
              <a:t>Giyeceği kıyafetleri kendisinin seçmesine izin verin. (Mevsim şartlarına uygun kıyafetler seçmiyorsa bunu uygun bir dille anlatıp ikna olmasını sağlayın.)</a:t>
            </a:r>
          </a:p>
          <a:p>
            <a:pPr>
              <a:spcBef>
                <a:spcPct val="50000"/>
              </a:spcBef>
              <a:buFontTx/>
              <a:buChar char="•"/>
            </a:pPr>
            <a:endParaRPr lang="tr-TR" b="1">
              <a:latin typeface="Courier New"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bwMode="auto"/>
        <p:txBody>
          <a:bodyPr wrap="square" numCol="1" anchorCtr="0" compatLnSpc="1">
            <a:prstTxWarp prst="textNoShape">
              <a:avLst/>
            </a:prstTxWarp>
          </a:bodyPr>
          <a:lstStyle/>
          <a:p>
            <a:endParaRPr lang="tr-TR" cap="none" smtClean="0">
              <a:solidFill>
                <a:schemeClr val="tx1"/>
              </a:solidFill>
            </a:endParaRPr>
          </a:p>
        </p:txBody>
      </p:sp>
      <p:sp>
        <p:nvSpPr>
          <p:cNvPr id="44034" name="Rectangle 3"/>
          <p:cNvSpPr>
            <a:spLocks noGrp="1"/>
          </p:cNvSpPr>
          <p:nvPr>
            <p:ph type="body" idx="1"/>
          </p:nvPr>
        </p:nvSpPr>
        <p:spPr>
          <a:xfrm>
            <a:off x="933450" y="576263"/>
            <a:ext cx="10058400" cy="4051300"/>
          </a:xfrm>
        </p:spPr>
        <p:txBody>
          <a:bodyPr/>
          <a:lstStyle/>
          <a:p>
            <a:r>
              <a:rPr lang="tr-TR" b="1" smtClean="0">
                <a:latin typeface="Courier New" pitchFamily="49" charset="0"/>
              </a:rPr>
              <a:t>Kıyafetlerini kendisinin giyip çıkarmasına, yemeğini başlarda etrafa dağıtarak yese de, çocuğunuzun bu gibi onun için tehlike arz etmeyen yaşantıları deneyerek öğrenmesine izin verin.</a:t>
            </a:r>
          </a:p>
          <a:p>
            <a:r>
              <a:rPr lang="tr-TR" b="1" smtClean="0">
                <a:latin typeface="Courier New" pitchFamily="49" charset="0"/>
              </a:rPr>
              <a:t>Çocuğunuzu kucakta taşınmaya alıştırmayın.</a:t>
            </a:r>
          </a:p>
          <a:p>
            <a:r>
              <a:rPr lang="tr-TR" b="1" smtClean="0">
                <a:latin typeface="Courier New" pitchFamily="49" charset="0"/>
              </a:rPr>
              <a:t>Çocuğun ebeveynlerle aynı yatakta/odada uyumasına 3 yaşına kadar alışmasını sağlayın.</a:t>
            </a:r>
          </a:p>
          <a:p>
            <a:r>
              <a:rPr lang="tr-TR" b="1" smtClean="0">
                <a:latin typeface="Courier New" pitchFamily="49" charset="0"/>
              </a:rPr>
              <a:t>Tuvalet eğitimine alışması sürecinde; tuvaletini yaptığında aşırı bir mutluluk veya yapamadığında kızgınlık tepkisi göstermeyin.</a:t>
            </a:r>
          </a:p>
          <a:p>
            <a:r>
              <a:rPr lang="tr-TR" b="1" smtClean="0">
                <a:latin typeface="Courier New" pitchFamily="49" charset="0"/>
              </a:rPr>
              <a:t>Ev içinde yapabileceği sorumluluklar verin.</a:t>
            </a:r>
          </a:p>
        </p:txBody>
      </p:sp>
      <p:pic>
        <p:nvPicPr>
          <p:cNvPr id="44035" name="Picture 4" descr="108662"/>
          <p:cNvPicPr>
            <a:picLocks noChangeAspect="1" noChangeArrowheads="1"/>
          </p:cNvPicPr>
          <p:nvPr/>
        </p:nvPicPr>
        <p:blipFill>
          <a:blip r:embed="rId2"/>
          <a:srcRect/>
          <a:stretch>
            <a:fillRect/>
          </a:stretch>
        </p:blipFill>
        <p:spPr bwMode="auto">
          <a:xfrm>
            <a:off x="1868488" y="4292600"/>
            <a:ext cx="2632075" cy="2058988"/>
          </a:xfrm>
          <a:prstGeom prst="rect">
            <a:avLst/>
          </a:prstGeom>
          <a:noFill/>
          <a:ln w="9525">
            <a:noFill/>
            <a:miter lim="800000"/>
            <a:headEnd/>
            <a:tailEnd/>
          </a:ln>
        </p:spPr>
      </p:pic>
      <p:pic>
        <p:nvPicPr>
          <p:cNvPr id="44036" name="Picture 5" descr="article-1216806-0494386B000005DC-723_468x311"/>
          <p:cNvPicPr>
            <a:picLocks noChangeAspect="1" noChangeArrowheads="1"/>
          </p:cNvPicPr>
          <p:nvPr/>
        </p:nvPicPr>
        <p:blipFill>
          <a:blip r:embed="rId3"/>
          <a:srcRect/>
          <a:stretch>
            <a:fillRect/>
          </a:stretch>
        </p:blipFill>
        <p:spPr bwMode="auto">
          <a:xfrm>
            <a:off x="6831013" y="4210050"/>
            <a:ext cx="3479800" cy="2195513"/>
          </a:xfrm>
          <a:prstGeom prst="rect">
            <a:avLst/>
          </a:prstGeom>
          <a:noFill/>
          <a:ln w="9525">
            <a:noFill/>
            <a:miter lim="800000"/>
            <a:headEnd/>
            <a:tailEnd/>
          </a:ln>
        </p:spPr>
      </p:pic>
      <p:sp>
        <p:nvSpPr>
          <p:cNvPr id="6" name="Slide Number Placeholder 5"/>
          <p:cNvSpPr>
            <a:spLocks noGrp="1"/>
          </p:cNvSpPr>
          <p:nvPr>
            <p:ph type="sldNum" sz="quarter" idx="12"/>
          </p:nvPr>
        </p:nvSpPr>
        <p:spPr>
          <a:xfrm>
            <a:off x="11310938" y="6272213"/>
            <a:ext cx="639762" cy="365125"/>
          </a:xfrm>
        </p:spPr>
        <p:txBody>
          <a:bodyPr/>
          <a:lstStyle/>
          <a:p>
            <a:pPr>
              <a:defRPr/>
            </a:pPr>
            <a:r>
              <a:rPr lang="tr-TR" dirty="0" smtClean="0"/>
              <a:t>27</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D88BD6F2-DCF2-4EB7-B878-9F4E61DC5785}" type="datetime1">
              <a:rPr lang="tr-TR"/>
              <a:pPr>
                <a:defRPr/>
              </a:pPr>
              <a:t>21.12.2022</a:t>
            </a:fld>
            <a:endParaRPr lang="tr-TR"/>
          </a:p>
        </p:txBody>
      </p:sp>
      <p:sp>
        <p:nvSpPr>
          <p:cNvPr id="7" name="Slide Number Placeholder 5"/>
          <p:cNvSpPr>
            <a:spLocks noGrp="1"/>
          </p:cNvSpPr>
          <p:nvPr>
            <p:ph type="sldNum" sz="quarter" idx="12"/>
          </p:nvPr>
        </p:nvSpPr>
        <p:spPr/>
        <p:txBody>
          <a:bodyPr/>
          <a:lstStyle/>
          <a:p>
            <a:pPr>
              <a:defRPr/>
            </a:pPr>
            <a:fld id="{754BBACD-C6A4-46D4-BF3A-137A41E1D45A}" type="slidenum">
              <a:rPr lang="tr-TR"/>
              <a:pPr>
                <a:defRPr/>
              </a:pPr>
              <a:t>28</a:t>
            </a:fld>
            <a:endParaRPr lang="tr-TR"/>
          </a:p>
        </p:txBody>
      </p:sp>
      <p:sp>
        <p:nvSpPr>
          <p:cNvPr id="45059" name="İçerik Yer Tutucusu 2"/>
          <p:cNvSpPr>
            <a:spLocks noGrp="1"/>
          </p:cNvSpPr>
          <p:nvPr>
            <p:ph idx="1"/>
          </p:nvPr>
        </p:nvSpPr>
        <p:spPr>
          <a:xfrm>
            <a:off x="1069975" y="2109788"/>
            <a:ext cx="10058400" cy="4051300"/>
          </a:xfrm>
        </p:spPr>
        <p:txBody>
          <a:bodyPr/>
          <a:lstStyle/>
          <a:p>
            <a:pPr marL="0" indent="0" eaLnBrk="1" hangingPunct="1">
              <a:buFont typeface="Wingdings" pitchFamily="2" charset="2"/>
              <a:buNone/>
            </a:pPr>
            <a:endParaRPr lang="tr-TR" smtClean="0">
              <a:latin typeface="Calibri" pitchFamily="34" charset="0"/>
            </a:endParaRPr>
          </a:p>
        </p:txBody>
      </p:sp>
      <p:sp>
        <p:nvSpPr>
          <p:cNvPr id="45060" name="Text Box 8"/>
          <p:cNvSpPr txBox="1">
            <a:spLocks noChangeArrowheads="1"/>
          </p:cNvSpPr>
          <p:nvPr/>
        </p:nvSpPr>
        <p:spPr bwMode="auto">
          <a:xfrm>
            <a:off x="1025525" y="568325"/>
            <a:ext cx="9861550" cy="914400"/>
          </a:xfrm>
          <a:prstGeom prst="rect">
            <a:avLst/>
          </a:prstGeom>
          <a:noFill/>
          <a:ln w="9525">
            <a:noFill/>
            <a:miter lim="800000"/>
            <a:headEnd/>
            <a:tailEnd/>
          </a:ln>
        </p:spPr>
        <p:txBody>
          <a:bodyPr>
            <a:spAutoFit/>
          </a:bodyPr>
          <a:lstStyle/>
          <a:p>
            <a:pPr>
              <a:spcBef>
                <a:spcPct val="50000"/>
              </a:spcBef>
            </a:pPr>
            <a:r>
              <a:rPr lang="tr-TR" sz="2700" b="1">
                <a:solidFill>
                  <a:srgbClr val="FF0000"/>
                </a:solidFill>
                <a:latin typeface="Courier New" pitchFamily="49" charset="0"/>
                <a:cs typeface="Courier New" pitchFamily="49" charset="0"/>
              </a:rPr>
              <a:t>ÇOCUĞUNUZ EVDE BİR ÇALIŞMA VEYA OYUN İLE İLGİLENİRKEN ONU ARA ARA İZLEYİN.</a:t>
            </a:r>
          </a:p>
        </p:txBody>
      </p:sp>
      <p:pic>
        <p:nvPicPr>
          <p:cNvPr id="45061" name="Picture 9" descr="yuva635622324860802747"/>
          <p:cNvPicPr>
            <a:picLocks noChangeAspect="1" noChangeArrowheads="1"/>
          </p:cNvPicPr>
          <p:nvPr/>
        </p:nvPicPr>
        <p:blipFill>
          <a:blip r:embed="rId2"/>
          <a:srcRect/>
          <a:stretch>
            <a:fillRect/>
          </a:stretch>
        </p:blipFill>
        <p:spPr bwMode="auto">
          <a:xfrm>
            <a:off x="3003550" y="2674938"/>
            <a:ext cx="5943600" cy="3343275"/>
          </a:xfrm>
          <a:prstGeom prst="rect">
            <a:avLst/>
          </a:prstGeom>
          <a:noFill/>
          <a:ln w="9525">
            <a:noFill/>
            <a:miter lim="800000"/>
            <a:headEnd/>
            <a:tailEnd/>
          </a:ln>
        </p:spPr>
      </p:pic>
      <p:sp>
        <p:nvSpPr>
          <p:cNvPr id="45062" name="Text Box 10"/>
          <p:cNvSpPr txBox="1">
            <a:spLocks noChangeArrowheads="1"/>
          </p:cNvSpPr>
          <p:nvPr/>
        </p:nvSpPr>
        <p:spPr bwMode="auto">
          <a:xfrm>
            <a:off x="1062038" y="1928813"/>
            <a:ext cx="9453562" cy="366712"/>
          </a:xfrm>
          <a:prstGeom prst="rect">
            <a:avLst/>
          </a:prstGeom>
          <a:noFill/>
          <a:ln w="9525">
            <a:noFill/>
            <a:miter lim="800000"/>
            <a:headEnd/>
            <a:tailEnd/>
          </a:ln>
        </p:spPr>
        <p:txBody>
          <a:bodyPr>
            <a:spAutoFit/>
          </a:bodyPr>
          <a:lstStyle/>
          <a:p>
            <a:pPr>
              <a:spcBef>
                <a:spcPct val="50000"/>
              </a:spcBef>
              <a:buFontTx/>
              <a:buChar char="•"/>
            </a:pPr>
            <a:r>
              <a:rPr lang="tr-TR" b="1">
                <a:latin typeface="Courier New" pitchFamily="49" charset="0"/>
              </a:rPr>
              <a:t>Oyun çocuğun dilidir, oynadığı oyunlar iç dünyasını anlatır.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2032052-5B79-4E46-AFB1-D1857EA77A2E}" type="datetime1">
              <a:rPr lang="tr-TR"/>
              <a:pPr>
                <a:defRPr/>
              </a:pPr>
              <a:t>21.12.2022</a:t>
            </a:fld>
            <a:endParaRPr lang="tr-TR"/>
          </a:p>
        </p:txBody>
      </p:sp>
      <p:sp>
        <p:nvSpPr>
          <p:cNvPr id="5" name="Slide Number Placeholder 5"/>
          <p:cNvSpPr>
            <a:spLocks noGrp="1"/>
          </p:cNvSpPr>
          <p:nvPr>
            <p:ph type="sldNum" sz="quarter" idx="12"/>
          </p:nvPr>
        </p:nvSpPr>
        <p:spPr/>
        <p:txBody>
          <a:bodyPr/>
          <a:lstStyle/>
          <a:p>
            <a:pPr>
              <a:defRPr/>
            </a:pPr>
            <a:fld id="{86555C6A-C9D4-4490-B842-2BA21D20435D}" type="slidenum">
              <a:rPr lang="tr-TR"/>
              <a:pPr>
                <a:defRPr/>
              </a:pPr>
              <a:t>29</a:t>
            </a:fld>
            <a:endParaRPr lang="tr-TR"/>
          </a:p>
        </p:txBody>
      </p:sp>
      <p:sp>
        <p:nvSpPr>
          <p:cNvPr id="2" name="Başlık 1"/>
          <p:cNvSpPr>
            <a:spLocks noGrp="1"/>
          </p:cNvSpPr>
          <p:nvPr>
            <p:ph type="title"/>
          </p:nvPr>
        </p:nvSpPr>
        <p:spPr/>
        <p:txBody>
          <a:bodyPr/>
          <a:lstStyle/>
          <a:p>
            <a:pPr eaLnBrk="1" fontAlgn="auto" hangingPunct="1">
              <a:spcAft>
                <a:spcPts val="0"/>
              </a:spcAft>
              <a:defRPr/>
            </a:pPr>
            <a:r>
              <a:rPr lang="tr-TR" sz="3000" b="1" dirty="0" smtClean="0">
                <a:solidFill>
                  <a:srgbClr val="FF0000"/>
                </a:solidFill>
                <a:latin typeface="Courier New" pitchFamily="49" charset="0"/>
                <a:cs typeface="Courier New" pitchFamily="49" charset="0"/>
              </a:rPr>
              <a:t>ÇOCUĞUNUZ SİZDEN </a:t>
            </a:r>
            <a:r>
              <a:rPr lang="en-US" sz="3000" b="1" dirty="0" err="1" smtClean="0">
                <a:solidFill>
                  <a:srgbClr val="FF0000"/>
                </a:solidFill>
                <a:latin typeface="Courier New" pitchFamily="49" charset="0"/>
                <a:cs typeface="Courier New" pitchFamily="49" charset="0"/>
              </a:rPr>
              <a:t>Yardım</a:t>
            </a:r>
            <a:r>
              <a:rPr lang="en-US" sz="3000" b="1" dirty="0" smtClean="0">
                <a:solidFill>
                  <a:srgbClr val="FF0000"/>
                </a:solidFill>
                <a:latin typeface="Courier New" pitchFamily="49" charset="0"/>
                <a:cs typeface="Courier New" pitchFamily="49" charset="0"/>
              </a:rPr>
              <a:t> </a:t>
            </a:r>
            <a:r>
              <a:rPr lang="en-US" sz="3000" b="1" dirty="0" err="1" smtClean="0">
                <a:solidFill>
                  <a:srgbClr val="FF0000"/>
                </a:solidFill>
                <a:latin typeface="Courier New" pitchFamily="49" charset="0"/>
                <a:cs typeface="Courier New" pitchFamily="49" charset="0"/>
              </a:rPr>
              <a:t>İstey</a:t>
            </a:r>
            <a:r>
              <a:rPr lang="tr-TR" sz="3000" b="1" dirty="0" smtClean="0">
                <a:solidFill>
                  <a:srgbClr val="FF0000"/>
                </a:solidFill>
                <a:latin typeface="Courier New" pitchFamily="49" charset="0"/>
                <a:cs typeface="Courier New" pitchFamily="49" charset="0"/>
              </a:rPr>
              <a:t>İNCEYE</a:t>
            </a:r>
            <a:r>
              <a:rPr lang="en-US" sz="3000" b="1" dirty="0" smtClean="0">
                <a:solidFill>
                  <a:srgbClr val="FF0000"/>
                </a:solidFill>
                <a:latin typeface="Courier New" pitchFamily="49" charset="0"/>
                <a:cs typeface="Courier New" pitchFamily="49" charset="0"/>
              </a:rPr>
              <a:t> </a:t>
            </a:r>
            <a:r>
              <a:rPr lang="en-US" sz="3000" b="1" dirty="0">
                <a:solidFill>
                  <a:srgbClr val="FF0000"/>
                </a:solidFill>
                <a:latin typeface="Courier New" pitchFamily="49" charset="0"/>
                <a:cs typeface="Courier New" pitchFamily="49" charset="0"/>
              </a:rPr>
              <a:t>Kadar </a:t>
            </a:r>
            <a:r>
              <a:rPr lang="en-US" sz="3000" b="1" dirty="0" err="1" smtClean="0">
                <a:solidFill>
                  <a:srgbClr val="FF0000"/>
                </a:solidFill>
                <a:latin typeface="Courier New" pitchFamily="49" charset="0"/>
                <a:cs typeface="Courier New" pitchFamily="49" charset="0"/>
              </a:rPr>
              <a:t>Bekley</a:t>
            </a:r>
            <a:r>
              <a:rPr lang="tr-TR" sz="3000" b="1" dirty="0">
                <a:solidFill>
                  <a:srgbClr val="FF0000"/>
                </a:solidFill>
                <a:latin typeface="Courier New" pitchFamily="49" charset="0"/>
                <a:cs typeface="Courier New" pitchFamily="49" charset="0"/>
              </a:rPr>
              <a:t>İ</a:t>
            </a:r>
            <a:r>
              <a:rPr lang="en-US" sz="3000" b="1" dirty="0" smtClean="0">
                <a:solidFill>
                  <a:srgbClr val="FF0000"/>
                </a:solidFill>
                <a:latin typeface="Courier New" pitchFamily="49" charset="0"/>
                <a:cs typeface="Courier New" pitchFamily="49" charset="0"/>
              </a:rPr>
              <a:t>n</a:t>
            </a:r>
            <a:r>
              <a:rPr lang="en-US" sz="3000" b="1" dirty="0">
                <a:solidFill>
                  <a:srgbClr val="FF0000"/>
                </a:solidFill>
                <a:latin typeface="Courier New" pitchFamily="49" charset="0"/>
                <a:cs typeface="Courier New" pitchFamily="49" charset="0"/>
              </a:rPr>
              <a:t>.</a:t>
            </a:r>
            <a:r>
              <a:rPr lang="tr-TR" sz="3000" b="1" dirty="0">
                <a:solidFill>
                  <a:srgbClr val="FF0000"/>
                </a:solidFill>
                <a:latin typeface="Courier New" pitchFamily="49" charset="0"/>
                <a:cs typeface="Courier New" pitchFamily="49" charset="0"/>
              </a:rPr>
              <a:t/>
            </a:r>
            <a:br>
              <a:rPr lang="tr-TR" sz="3000" b="1" dirty="0">
                <a:solidFill>
                  <a:srgbClr val="FF0000"/>
                </a:solidFill>
                <a:latin typeface="Courier New" pitchFamily="49" charset="0"/>
                <a:cs typeface="Courier New" pitchFamily="49" charset="0"/>
              </a:rPr>
            </a:br>
            <a:endParaRPr lang="tr-TR" sz="3000" b="1" dirty="0">
              <a:solidFill>
                <a:srgbClr val="FF0000"/>
              </a:solidFill>
              <a:latin typeface="Courier New" pitchFamily="49" charset="0"/>
              <a:cs typeface="Courier New" pitchFamily="49" charset="0"/>
            </a:endParaRPr>
          </a:p>
        </p:txBody>
      </p:sp>
      <p:pic>
        <p:nvPicPr>
          <p:cNvPr id="46084" name="Picture 6" descr="e99c634a3608859169f332808f9f1545"/>
          <p:cNvPicPr>
            <a:picLocks noGrp="1" noChangeAspect="1" noChangeArrowheads="1"/>
          </p:cNvPicPr>
          <p:nvPr>
            <p:ph idx="1"/>
          </p:nvPr>
        </p:nvPicPr>
        <p:blipFill>
          <a:blip r:embed="rId2"/>
          <a:srcRect/>
          <a:stretch>
            <a:fillRect/>
          </a:stretch>
        </p:blipFill>
        <p:spPr>
          <a:xfrm>
            <a:off x="2668588" y="2570163"/>
            <a:ext cx="5988050" cy="22637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81122D0-124B-4704-8863-3DA691731E9E}" type="datetime1">
              <a:rPr lang="tr-TR"/>
              <a:pPr>
                <a:defRPr/>
              </a:pPr>
              <a:t>21.12.2022</a:t>
            </a:fld>
            <a:endParaRPr lang="tr-TR"/>
          </a:p>
        </p:txBody>
      </p:sp>
      <p:sp>
        <p:nvSpPr>
          <p:cNvPr id="5" name="Slide Number Placeholder 5"/>
          <p:cNvSpPr>
            <a:spLocks noGrp="1"/>
          </p:cNvSpPr>
          <p:nvPr>
            <p:ph type="sldNum" sz="quarter" idx="12"/>
          </p:nvPr>
        </p:nvSpPr>
        <p:spPr/>
        <p:txBody>
          <a:bodyPr/>
          <a:lstStyle/>
          <a:p>
            <a:pPr>
              <a:defRPr/>
            </a:pPr>
            <a:fld id="{9DA49624-2E25-4720-8DC4-C3E04CD0401D}" type="slidenum">
              <a:rPr lang="tr-TR"/>
              <a:pPr>
                <a:defRPr/>
              </a:pPr>
              <a:t>3</a:t>
            </a:fld>
            <a:endParaRPr lang="tr-TR" dirty="0"/>
          </a:p>
        </p:txBody>
      </p:sp>
      <p:sp>
        <p:nvSpPr>
          <p:cNvPr id="2" name="Başlık 1"/>
          <p:cNvSpPr>
            <a:spLocks noGrp="1"/>
          </p:cNvSpPr>
          <p:nvPr>
            <p:ph type="title"/>
          </p:nvPr>
        </p:nvSpPr>
        <p:spPr>
          <a:xfrm>
            <a:off x="1069848" y="484632"/>
            <a:ext cx="10058400" cy="1609344"/>
          </a:xfrm>
        </p:spPr>
        <p:txBody>
          <a:bodyPr/>
          <a:lstStyle/>
          <a:p>
            <a:pPr algn="ctr" eaLnBrk="1" fontAlgn="auto" hangingPunct="1">
              <a:spcAft>
                <a:spcPts val="0"/>
              </a:spcAft>
              <a:defRPr/>
            </a:pPr>
            <a:r>
              <a:rPr lang="tr-TR" b="1" dirty="0">
                <a:latin typeface="Courier New" pitchFamily="49" charset="0"/>
                <a:cs typeface="Courier New" pitchFamily="49" charset="0"/>
              </a:rPr>
              <a:t>“ </a:t>
            </a:r>
            <a:r>
              <a:rPr lang="tr-TR" b="1" dirty="0" smtClean="0">
                <a:latin typeface="Courier New" pitchFamily="49" charset="0"/>
                <a:cs typeface="Courier New" pitchFamily="49" charset="0"/>
              </a:rPr>
              <a:t>Yaşam başarısı</a:t>
            </a:r>
            <a:r>
              <a:rPr lang="tr-TR" b="1" dirty="0">
                <a:latin typeface="Courier New" pitchFamily="49" charset="0"/>
                <a:cs typeface="Courier New" pitchFamily="49" charset="0"/>
              </a:rPr>
              <a:t> </a:t>
            </a:r>
            <a:r>
              <a:rPr lang="tr-TR" b="1" dirty="0" smtClean="0">
                <a:latin typeface="Courier New" pitchFamily="49" charset="0"/>
                <a:cs typeface="Courier New" pitchFamily="49" charset="0"/>
              </a:rPr>
              <a:t>” </a:t>
            </a:r>
            <a:r>
              <a:rPr lang="tr-TR" b="1" dirty="0" err="1" smtClean="0">
                <a:latin typeface="Courier New" pitchFamily="49" charset="0"/>
                <a:cs typeface="Courier New" pitchFamily="49" charset="0"/>
              </a:rPr>
              <a:t>nedİr</a:t>
            </a:r>
            <a:r>
              <a:rPr lang="tr-TR" b="1" dirty="0" smtClean="0">
                <a:latin typeface="Courier New" pitchFamily="49" charset="0"/>
                <a:cs typeface="Courier New" pitchFamily="49" charset="0"/>
              </a:rPr>
              <a:t>?</a:t>
            </a:r>
            <a:endParaRPr lang="tr-TR" b="1" dirty="0">
              <a:latin typeface="Courier New" pitchFamily="49" charset="0"/>
              <a:cs typeface="Courier New" pitchFamily="49" charset="0"/>
            </a:endParaRPr>
          </a:p>
        </p:txBody>
      </p:sp>
      <p:sp>
        <p:nvSpPr>
          <p:cNvPr id="3" name="İçerik Yer Tutucusu 2"/>
          <p:cNvSpPr>
            <a:spLocks noGrp="1"/>
          </p:cNvSpPr>
          <p:nvPr>
            <p:ph idx="1"/>
          </p:nvPr>
        </p:nvSpPr>
        <p:spPr/>
        <p:txBody>
          <a:bodyPr rtlCol="0">
            <a:normAutofit fontScale="92500" lnSpcReduction="10000"/>
          </a:bodyPr>
          <a:lstStyle/>
          <a:p>
            <a:pPr marL="182880" indent="-182880" eaLnBrk="1" fontAlgn="auto" hangingPunct="1">
              <a:spcAft>
                <a:spcPts val="0"/>
              </a:spcAft>
              <a:buClr>
                <a:schemeClr val="accent1">
                  <a:lumMod val="75000"/>
                </a:schemeClr>
              </a:buClr>
              <a:defRPr/>
            </a:pPr>
            <a:r>
              <a:rPr lang="tr-TR" b="1" dirty="0" smtClean="0">
                <a:latin typeface="Courier New" pitchFamily="49" charset="0"/>
                <a:cs typeface="Courier New" pitchFamily="49" charset="0"/>
              </a:rPr>
              <a:t>Başarı çoğu kez bir sınavdan, bir ödev veya faaliyetten yüksek notlar ile geçmek veya en iyi sonuç alanlar arasında olabilmek olarak ifade edilir.  Hakikaten böyle midir?</a:t>
            </a:r>
          </a:p>
          <a:p>
            <a:pPr marL="182880" indent="-182880" eaLnBrk="1" fontAlgn="auto" hangingPunct="1">
              <a:spcAft>
                <a:spcPts val="0"/>
              </a:spcAft>
              <a:buClr>
                <a:schemeClr val="accent1">
                  <a:lumMod val="75000"/>
                </a:schemeClr>
              </a:buClr>
              <a:defRPr/>
            </a:pPr>
            <a:r>
              <a:rPr lang="tr-TR" b="1" dirty="0" smtClean="0">
                <a:latin typeface="Courier New" pitchFamily="49" charset="0"/>
                <a:cs typeface="Courier New" pitchFamily="49" charset="0"/>
              </a:rPr>
              <a:t>Yaşam; bir sürü sınavı içeren ama hiçbirinin tek başına bizi  mutlu etmeye yetmeyeceği bir süreçtir.  Yaşam başarısı ise; bir insanın hayatı boyunca ruhsal, duygusal ve bedensel olarak sağlıklı olabilmek yolunda önüne çıkan zorlayıcı durumları, engelleri problemleri çözme, onlarla baş etme yöntemlerini kullanarak üstesinden gelebilmesidir.</a:t>
            </a:r>
          </a:p>
          <a:p>
            <a:pPr marL="182880" indent="-182880" eaLnBrk="1" fontAlgn="auto" hangingPunct="1">
              <a:spcAft>
                <a:spcPts val="0"/>
              </a:spcAft>
              <a:buClr>
                <a:schemeClr val="accent1">
                  <a:lumMod val="75000"/>
                </a:schemeClr>
              </a:buClr>
              <a:defRPr/>
            </a:pPr>
            <a:r>
              <a:rPr lang="tr-TR" b="1" dirty="0" smtClean="0">
                <a:latin typeface="Courier New" pitchFamily="49" charset="0"/>
                <a:cs typeface="Courier New" pitchFamily="49" charset="0"/>
              </a:rPr>
              <a:t>Anne-babalar olarak çocuklarımızı öncelikle, </a:t>
            </a:r>
            <a:r>
              <a:rPr lang="tr-TR" b="1" dirty="0">
                <a:latin typeface="Courier New" pitchFamily="49" charset="0"/>
                <a:cs typeface="Courier New" pitchFamily="49" charset="0"/>
              </a:rPr>
              <a:t>yaşam </a:t>
            </a:r>
            <a:r>
              <a:rPr lang="tr-TR" b="1" dirty="0" smtClean="0">
                <a:latin typeface="Courier New" pitchFamily="49" charset="0"/>
                <a:cs typeface="Courier New" pitchFamily="49" charset="0"/>
              </a:rPr>
              <a:t>şartlarınız nasıl </a:t>
            </a:r>
            <a:r>
              <a:rPr lang="tr-TR" b="1" dirty="0">
                <a:latin typeface="Courier New" pitchFamily="49" charset="0"/>
                <a:cs typeface="Courier New" pitchFamily="49" charset="0"/>
              </a:rPr>
              <a:t>olursa olsun </a:t>
            </a:r>
            <a:r>
              <a:rPr lang="tr-TR" b="1" dirty="0" smtClean="0">
                <a:latin typeface="Courier New" pitchFamily="49" charset="0"/>
                <a:cs typeface="Courier New" pitchFamily="49" charset="0"/>
              </a:rPr>
              <a:t>sahip oldukları için kendini şanslı hissedebilen;  ve daha iyisinin sahibi olabilmek için ise emek verip azim göstererek çalışma isteği duyabilecek, kendi ayakları üzerinde durabilecek yeterlilikte bireyler yetiştirmeye özen göstermeliyiz. </a:t>
            </a:r>
          </a:p>
          <a:p>
            <a:pPr marL="182880" indent="-182880" eaLnBrk="1" fontAlgn="auto" hangingPunct="1">
              <a:spcAft>
                <a:spcPts val="0"/>
              </a:spcAft>
              <a:buClr>
                <a:schemeClr val="accent1">
                  <a:lumMod val="75000"/>
                </a:schemeClr>
              </a:buClr>
              <a:defRPr/>
            </a:pPr>
            <a:endParaRPr lang="tr-TR" dirty="0"/>
          </a:p>
          <a:p>
            <a:pPr marL="0" indent="0" eaLnBrk="1" fontAlgn="auto" hangingPunct="1">
              <a:spcAft>
                <a:spcPts val="0"/>
              </a:spcAft>
              <a:buClr>
                <a:schemeClr val="accent1">
                  <a:lumMod val="75000"/>
                </a:schemeClr>
              </a:buClr>
              <a:buFont typeface="Wingdings" pitchFamily="2" charset="2"/>
              <a:buNone/>
              <a:defRPr/>
            </a:pP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34064D9A-EBCE-41AB-8522-AB08DC3C9B1D}"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E04B86BF-63FD-44E1-B0B9-A2D3AA8BBD24}" type="slidenum">
              <a:rPr lang="tr-TR"/>
              <a:pPr>
                <a:defRPr/>
              </a:pPr>
              <a:t>30</a:t>
            </a:fld>
            <a:endParaRPr lang="tr-TR"/>
          </a:p>
        </p:txBody>
      </p:sp>
      <p:sp>
        <p:nvSpPr>
          <p:cNvPr id="2" name="Unvan 1"/>
          <p:cNvSpPr>
            <a:spLocks noGrp="1"/>
          </p:cNvSpPr>
          <p:nvPr>
            <p:ph type="title"/>
          </p:nvPr>
        </p:nvSpPr>
        <p:spPr>
          <a:xfrm>
            <a:off x="1069848" y="484632"/>
            <a:ext cx="10058400" cy="1609344"/>
          </a:xfrm>
        </p:spPr>
        <p:txBody>
          <a:bodyPr/>
          <a:lstStyle/>
          <a:p>
            <a:pPr marL="457200" indent="-457200" eaLnBrk="1" fontAlgn="auto" hangingPunct="1">
              <a:spcAft>
                <a:spcPts val="0"/>
              </a:spcAft>
              <a:buFont typeface="Arial" pitchFamily="34" charset="0"/>
              <a:buChar char="•"/>
              <a:defRPr/>
            </a:pPr>
            <a:r>
              <a:rPr lang="en-US" sz="3000" b="1" cap="none" dirty="0" smtClean="0">
                <a:solidFill>
                  <a:srgbClr val="FF0000"/>
                </a:solidFill>
                <a:latin typeface="Courier New" pitchFamily="49" charset="0"/>
                <a:cs typeface="Courier New" pitchFamily="49" charset="0"/>
              </a:rPr>
              <a:t>YARDIM İSTEDİĞİNDE ERİŞİLEBİLİR VE DESTEKLEYİCİ OLUN.</a:t>
            </a:r>
            <a:r>
              <a:rPr lang="tr-TR" sz="3200" cap="none" dirty="0" smtClean="0">
                <a:latin typeface="Calibri" pitchFamily="34" charset="0"/>
              </a:rPr>
              <a:t/>
            </a:r>
            <a:br>
              <a:rPr lang="tr-TR" sz="3200" cap="none" dirty="0" smtClean="0">
                <a:latin typeface="Calibri" pitchFamily="34" charset="0"/>
              </a:rPr>
            </a:br>
            <a:endParaRPr lang="tr-TR" sz="3200" cap="none" dirty="0">
              <a:latin typeface="Calibri" pitchFamily="34" charset="0"/>
            </a:endParaRPr>
          </a:p>
        </p:txBody>
      </p:sp>
      <p:sp>
        <p:nvSpPr>
          <p:cNvPr id="47108" name="İçerik Yer Tutucusu 2"/>
          <p:cNvSpPr>
            <a:spLocks noGrp="1"/>
          </p:cNvSpPr>
          <p:nvPr>
            <p:ph idx="1"/>
          </p:nvPr>
        </p:nvSpPr>
        <p:spPr>
          <a:xfrm>
            <a:off x="1008063" y="1862138"/>
            <a:ext cx="10058400" cy="4051300"/>
          </a:xfrm>
        </p:spPr>
        <p:txBody>
          <a:bodyPr/>
          <a:lstStyle/>
          <a:p>
            <a:pPr eaLnBrk="1" hangingPunct="1"/>
            <a:r>
              <a:rPr lang="tr-TR" b="1" smtClean="0">
                <a:latin typeface="Courier New" pitchFamily="49" charset="0"/>
                <a:cs typeface="Courier New" pitchFamily="49" charset="0"/>
              </a:rPr>
              <a:t>Çocuğunuzun oyununun, çizdiği resmin veya yaptığı çalışmanın</a:t>
            </a:r>
            <a:r>
              <a:rPr lang="en-US" b="1" smtClean="0">
                <a:latin typeface="Courier New" pitchFamily="49" charset="0"/>
                <a:cs typeface="Courier New" pitchFamily="49" charset="0"/>
              </a:rPr>
              <a:t> önemine ilişkin tavrınız, çocuğunuzun tavrını da biçimlendirir. Eğer sizin için TV programı, onun </a:t>
            </a:r>
            <a:r>
              <a:rPr lang="tr-TR" b="1" smtClean="0">
                <a:latin typeface="Courier New" pitchFamily="49" charset="0"/>
                <a:cs typeface="Courier New" pitchFamily="49" charset="0"/>
              </a:rPr>
              <a:t>güzel bir kırmızı çatılı ev çizme </a:t>
            </a:r>
            <a:r>
              <a:rPr lang="en-US" b="1" smtClean="0">
                <a:latin typeface="Courier New" pitchFamily="49" charset="0"/>
                <a:cs typeface="Courier New" pitchFamily="49" charset="0"/>
              </a:rPr>
              <a:t>ihtiyacından daha önemliyse onun da aynı görüşte olmasına şaşırmayın.</a:t>
            </a:r>
            <a:endParaRPr lang="tr-TR" b="1" smtClean="0">
              <a:latin typeface="Courier New" pitchFamily="49" charset="0"/>
              <a:cs typeface="Courier New" pitchFamily="49" charset="0"/>
            </a:endParaRPr>
          </a:p>
          <a:p>
            <a:pPr eaLnBrk="1" hangingPunct="1"/>
            <a:r>
              <a:rPr lang="en-US" b="1" smtClean="0">
                <a:latin typeface="Courier New" pitchFamily="49" charset="0"/>
                <a:cs typeface="Courier New" pitchFamily="49" charset="0"/>
              </a:rPr>
              <a:t>Ödev konusunda çocuğa yapılacak yardım, çocuğun ödevini yapmaya değil, onu yönlendirmeye yönelik olmalıdır.</a:t>
            </a:r>
            <a:r>
              <a:rPr lang="en-US" smtClean="0">
                <a:latin typeface="Calibri" pitchFamily="34" charset="0"/>
              </a:rPr>
              <a:t> </a:t>
            </a:r>
            <a:endParaRPr lang="tr-TR" smtClean="0">
              <a:latin typeface="Calibri" pitchFamily="34" charset="0"/>
            </a:endParaRPr>
          </a:p>
        </p:txBody>
      </p:sp>
      <p:pic>
        <p:nvPicPr>
          <p:cNvPr id="47109" name="Resim 3"/>
          <p:cNvPicPr>
            <a:picLocks noChangeAspect="1"/>
          </p:cNvPicPr>
          <p:nvPr/>
        </p:nvPicPr>
        <p:blipFill>
          <a:blip r:embed="rId2"/>
          <a:srcRect/>
          <a:stretch>
            <a:fillRect/>
          </a:stretch>
        </p:blipFill>
        <p:spPr bwMode="auto">
          <a:xfrm>
            <a:off x="3867150" y="4262438"/>
            <a:ext cx="4022725" cy="229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00B5FF39-D45A-426D-8133-8F8EF887AFB2}"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12826FE7-B1ED-4290-8500-F63E0405FB49}" type="slidenum">
              <a:rPr lang="tr-TR"/>
              <a:pPr>
                <a:defRPr/>
              </a:pPr>
              <a:t>31</a:t>
            </a:fld>
            <a:endParaRPr lang="tr-TR"/>
          </a:p>
        </p:txBody>
      </p:sp>
      <p:sp>
        <p:nvSpPr>
          <p:cNvPr id="2" name="Unvan 1"/>
          <p:cNvSpPr>
            <a:spLocks noGrp="1"/>
          </p:cNvSpPr>
          <p:nvPr>
            <p:ph type="title"/>
          </p:nvPr>
        </p:nvSpPr>
        <p:spPr>
          <a:xfrm>
            <a:off x="1069848" y="484632"/>
            <a:ext cx="10058400" cy="1609344"/>
          </a:xfrm>
        </p:spPr>
        <p:txBody>
          <a:bodyPr/>
          <a:lstStyle/>
          <a:p>
            <a:pPr eaLnBrk="1" fontAlgn="auto" hangingPunct="1">
              <a:spcAft>
                <a:spcPts val="0"/>
              </a:spcAft>
              <a:defRPr/>
            </a:pPr>
            <a:r>
              <a:rPr lang="tr-TR" dirty="0" smtClean="0">
                <a:latin typeface="Calibri" pitchFamily="34" charset="0"/>
              </a:rPr>
              <a:t> </a:t>
            </a:r>
            <a:endParaRPr lang="tr-TR" dirty="0">
              <a:latin typeface="Calibri" pitchFamily="34" charset="0"/>
            </a:endParaRPr>
          </a:p>
        </p:txBody>
      </p:sp>
      <p:sp>
        <p:nvSpPr>
          <p:cNvPr id="48132" name="İçerik Yer Tutucusu 2"/>
          <p:cNvSpPr>
            <a:spLocks noGrp="1"/>
          </p:cNvSpPr>
          <p:nvPr>
            <p:ph idx="1"/>
          </p:nvPr>
        </p:nvSpPr>
        <p:spPr>
          <a:xfrm>
            <a:off x="1069975" y="1087438"/>
            <a:ext cx="10058400" cy="5084762"/>
          </a:xfrm>
        </p:spPr>
        <p:txBody>
          <a:bodyPr/>
          <a:lstStyle/>
          <a:p>
            <a:pPr eaLnBrk="1" hangingPunct="1"/>
            <a:r>
              <a:rPr lang="en-US" b="1" smtClean="0">
                <a:latin typeface="Courier New" pitchFamily="49" charset="0"/>
                <a:cs typeface="Courier New" pitchFamily="49" charset="0"/>
              </a:rPr>
              <a:t>Ayrıca, çocukların her yardıma ihtiyaçları olduğunu söylediklerinde yardıma ihtiyaçları olmadığını da aklınızdan çıkarmayın. Bazen ne yapacaklarını şaşırdıklarından kolay bir yol peşinde koşmaya başlarlar.</a:t>
            </a:r>
            <a:endParaRPr lang="tr-TR" b="1" smtClean="0">
              <a:latin typeface="Courier New" pitchFamily="49" charset="0"/>
              <a:cs typeface="Courier New" pitchFamily="49" charset="0"/>
            </a:endParaRPr>
          </a:p>
          <a:p>
            <a:pPr eaLnBrk="1" hangingPunct="1"/>
            <a:r>
              <a:rPr lang="en-US" b="1" smtClean="0">
                <a:latin typeface="Courier New" pitchFamily="49" charset="0"/>
                <a:cs typeface="Courier New" pitchFamily="49" charset="0"/>
              </a:rPr>
              <a:t>En küçük bir </a:t>
            </a:r>
            <a:r>
              <a:rPr lang="tr-TR" b="1" smtClean="0">
                <a:latin typeface="Courier New" pitchFamily="49" charset="0"/>
                <a:cs typeface="Courier New" pitchFamily="49" charset="0"/>
              </a:rPr>
              <a:t>seslenme </a:t>
            </a:r>
            <a:r>
              <a:rPr lang="en-US" b="1" smtClean="0">
                <a:latin typeface="Courier New" pitchFamily="49" charset="0"/>
                <a:cs typeface="Courier New" pitchFamily="49" charset="0"/>
              </a:rPr>
              <a:t>ile yardıma koşarsanız, çocuğunuzu bağımlı olmaya alıştırmış olursunuz.</a:t>
            </a:r>
            <a:endParaRPr lang="tr-TR" b="1" smtClean="0">
              <a:latin typeface="Courier New" pitchFamily="49" charset="0"/>
              <a:cs typeface="Courier New" pitchFamily="49" charset="0"/>
            </a:endParaRPr>
          </a:p>
        </p:txBody>
      </p:sp>
      <p:pic>
        <p:nvPicPr>
          <p:cNvPr id="48133" name="Resim 3"/>
          <p:cNvPicPr>
            <a:picLocks noChangeAspect="1"/>
          </p:cNvPicPr>
          <p:nvPr/>
        </p:nvPicPr>
        <p:blipFill>
          <a:blip r:embed="rId2"/>
          <a:srcRect/>
          <a:stretch>
            <a:fillRect/>
          </a:stretch>
        </p:blipFill>
        <p:spPr bwMode="auto">
          <a:xfrm>
            <a:off x="4005263" y="3298825"/>
            <a:ext cx="3863975" cy="2579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B934A09E-8987-4BCC-BE1E-6CD92046C26A}"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82073047-AD35-4536-ADEF-A970EF1BF491}" type="slidenum">
              <a:rPr lang="tr-TR"/>
              <a:pPr>
                <a:defRPr/>
              </a:pPr>
              <a:t>32</a:t>
            </a:fld>
            <a:endParaRPr lang="tr-TR"/>
          </a:p>
        </p:txBody>
      </p:sp>
      <p:sp>
        <p:nvSpPr>
          <p:cNvPr id="2" name="Unvan 1"/>
          <p:cNvSpPr>
            <a:spLocks noGrp="1"/>
          </p:cNvSpPr>
          <p:nvPr>
            <p:ph type="title"/>
          </p:nvPr>
        </p:nvSpPr>
        <p:spPr/>
        <p:txBody>
          <a:bodyPr/>
          <a:lstStyle/>
          <a:p>
            <a:pPr eaLnBrk="1" fontAlgn="auto" hangingPunct="1">
              <a:spcAft>
                <a:spcPts val="0"/>
              </a:spcAft>
              <a:defRPr/>
            </a:pPr>
            <a:endParaRPr lang="tr-TR">
              <a:latin typeface="Calibri" pitchFamily="34" charset="0"/>
            </a:endParaRPr>
          </a:p>
        </p:txBody>
      </p:sp>
      <p:sp>
        <p:nvSpPr>
          <p:cNvPr id="49156" name="İçerik Yer Tutucusu 2"/>
          <p:cNvSpPr>
            <a:spLocks noGrp="1"/>
          </p:cNvSpPr>
          <p:nvPr>
            <p:ph idx="1"/>
          </p:nvPr>
        </p:nvSpPr>
        <p:spPr/>
        <p:txBody>
          <a:bodyPr/>
          <a:lstStyle/>
          <a:p>
            <a:pPr eaLnBrk="1" hangingPunct="1"/>
            <a:r>
              <a:rPr lang="en-US" b="1" smtClean="0">
                <a:latin typeface="Courier New" pitchFamily="49" charset="0"/>
                <a:cs typeface="Courier New" pitchFamily="49" charset="0"/>
              </a:rPr>
              <a:t>Çocuğunuza </a:t>
            </a:r>
            <a:r>
              <a:rPr lang="tr-TR" b="1" smtClean="0">
                <a:latin typeface="Courier New" pitchFamily="49" charset="0"/>
                <a:cs typeface="Courier New" pitchFamily="49" charset="0"/>
              </a:rPr>
              <a:t>oyunlarında veya etkinliklerinde </a:t>
            </a:r>
            <a:r>
              <a:rPr lang="en-US" b="1" smtClean="0">
                <a:latin typeface="Courier New" pitchFamily="49" charset="0"/>
                <a:cs typeface="Courier New" pitchFamily="49" charset="0"/>
              </a:rPr>
              <a:t>yardımcı olmanın en iyi yolu, ona etrafında olduğumuzu hissettirmek ama masasına oturmamaktır.</a:t>
            </a:r>
            <a:endParaRPr lang="tr-TR" b="1" smtClean="0">
              <a:latin typeface="Courier New" pitchFamily="49" charset="0"/>
              <a:cs typeface="Courier New" pitchFamily="49" charset="0"/>
            </a:endParaRPr>
          </a:p>
        </p:txBody>
      </p:sp>
      <p:pic>
        <p:nvPicPr>
          <p:cNvPr id="49157" name="Resim 3"/>
          <p:cNvPicPr>
            <a:picLocks noChangeAspect="1"/>
          </p:cNvPicPr>
          <p:nvPr/>
        </p:nvPicPr>
        <p:blipFill>
          <a:blip r:embed="rId2"/>
          <a:srcRect/>
          <a:stretch>
            <a:fillRect/>
          </a:stretch>
        </p:blipFill>
        <p:spPr bwMode="auto">
          <a:xfrm>
            <a:off x="4506913" y="3273425"/>
            <a:ext cx="2238375"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9657BAE4-4C9C-4A3B-88D8-C5DCC376B93D}"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CB7999B2-70EB-4472-9102-275651F4930C}" type="slidenum">
              <a:rPr lang="tr-TR"/>
              <a:pPr>
                <a:defRPr/>
              </a:pPr>
              <a:t>33</a:t>
            </a:fld>
            <a:endParaRPr lang="tr-TR"/>
          </a:p>
        </p:txBody>
      </p:sp>
      <p:sp>
        <p:nvSpPr>
          <p:cNvPr id="50179" name="Unvan 1"/>
          <p:cNvSpPr>
            <a:spLocks noGrp="1"/>
          </p:cNvSpPr>
          <p:nvPr>
            <p:ph type="title"/>
          </p:nvPr>
        </p:nvSpPr>
        <p:spPr bwMode="auto">
          <a:xfrm>
            <a:off x="550863" y="546100"/>
            <a:ext cx="10058400" cy="1609725"/>
          </a:xfrm>
        </p:spPr>
        <p:txBody>
          <a:bodyPr wrap="square" numCol="1" anchorCtr="0" compatLnSpc="1">
            <a:prstTxWarp prst="textNoShape">
              <a:avLst/>
            </a:prstTxWarp>
          </a:bodyPr>
          <a:lstStyle/>
          <a:p>
            <a:pPr eaLnBrk="1" hangingPunct="1">
              <a:buFontTx/>
              <a:buChar char="•"/>
            </a:pPr>
            <a:r>
              <a:rPr lang="tr-TR" sz="3000" b="1" cap="none" smtClean="0">
                <a:solidFill>
                  <a:srgbClr val="FF0000"/>
                </a:solidFill>
                <a:latin typeface="Courier New" pitchFamily="49" charset="0"/>
                <a:cs typeface="Courier New" pitchFamily="49" charset="0"/>
              </a:rPr>
              <a:t>ÇOCUĞUNUZU MADDİ ÖDÜLLERLE DEĞİL, MANEVİ VE SOSYAL ÖDÜLLERLE ÖDÜLLENDİRİN!</a:t>
            </a:r>
          </a:p>
        </p:txBody>
      </p:sp>
      <p:pic>
        <p:nvPicPr>
          <p:cNvPr id="50180" name="Resim 3"/>
          <p:cNvPicPr>
            <a:picLocks noChangeAspect="1"/>
          </p:cNvPicPr>
          <p:nvPr/>
        </p:nvPicPr>
        <p:blipFill>
          <a:blip r:embed="rId2"/>
          <a:srcRect b="13069"/>
          <a:stretch>
            <a:fillRect/>
          </a:stretch>
        </p:blipFill>
        <p:spPr bwMode="auto">
          <a:xfrm>
            <a:off x="3787775" y="4600575"/>
            <a:ext cx="2878138" cy="1800225"/>
          </a:xfrm>
          <a:prstGeom prst="rect">
            <a:avLst/>
          </a:prstGeom>
          <a:noFill/>
          <a:ln w="9525">
            <a:noFill/>
            <a:miter lim="800000"/>
            <a:headEnd/>
            <a:tailEnd/>
          </a:ln>
        </p:spPr>
      </p:pic>
      <p:sp>
        <p:nvSpPr>
          <p:cNvPr id="50181" name="Text Box 7"/>
          <p:cNvSpPr txBox="1">
            <a:spLocks noChangeArrowheads="1"/>
          </p:cNvSpPr>
          <p:nvPr/>
        </p:nvSpPr>
        <p:spPr bwMode="auto">
          <a:xfrm>
            <a:off x="692150" y="2027238"/>
            <a:ext cx="10479088" cy="2378075"/>
          </a:xfrm>
          <a:prstGeom prst="rect">
            <a:avLst/>
          </a:prstGeom>
          <a:noFill/>
          <a:ln w="9525">
            <a:noFill/>
            <a:miter lim="800000"/>
            <a:headEnd/>
            <a:tailEnd/>
          </a:ln>
        </p:spPr>
        <p:txBody>
          <a:bodyPr>
            <a:spAutoFit/>
          </a:bodyPr>
          <a:lstStyle/>
          <a:p>
            <a:pPr>
              <a:spcBef>
                <a:spcPct val="50000"/>
              </a:spcBef>
              <a:buFontTx/>
              <a:buChar char="•"/>
            </a:pPr>
            <a:r>
              <a:rPr lang="tr-TR" sz="2000" b="1">
                <a:latin typeface="Courier New" pitchFamily="49" charset="0"/>
                <a:cs typeface="Courier New" pitchFamily="49" charset="0"/>
              </a:rPr>
              <a:t>Çocuğa maddi ödüller vererek bir davranışı kazandırmaya çalışmak, onun zamanla tüm işlerini, sorumluluklarını ve görevlerini ödül karşılığında yapmak istemesi ve ödül verilmediğinde yapması gerekenleri yapmamasına, isteksizliğe; çocuğun doyumsuz ve hiçbir şeyden memnun olmamasına sebep olur.</a:t>
            </a:r>
          </a:p>
          <a:p>
            <a:pPr>
              <a:spcBef>
                <a:spcPct val="50000"/>
              </a:spcBef>
              <a:buFontTx/>
              <a:buChar char="•"/>
            </a:pPr>
            <a:r>
              <a:rPr lang="tr-TR" sz="2000" b="1">
                <a:latin typeface="Courier New" pitchFamily="49" charset="0"/>
                <a:cs typeface="Courier New" pitchFamily="49" charset="0"/>
              </a:rPr>
              <a:t>Maddi ödüller yerine; sembolik, küçük ödüller verilmesi bazen bir gülümsemeniz bile çocuğa küçük şeylerden mutlu olmayı öğretir.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67AE93E-7C91-4B03-80DA-5BFDA640EAD6}" type="datetime1">
              <a:rPr lang="tr-TR"/>
              <a:pPr>
                <a:defRPr/>
              </a:pPr>
              <a:t>21.12.2022</a:t>
            </a:fld>
            <a:endParaRPr lang="tr-TR"/>
          </a:p>
        </p:txBody>
      </p:sp>
      <p:sp>
        <p:nvSpPr>
          <p:cNvPr id="5" name="Slide Number Placeholder 5"/>
          <p:cNvSpPr>
            <a:spLocks noGrp="1"/>
          </p:cNvSpPr>
          <p:nvPr>
            <p:ph type="sldNum" sz="quarter" idx="12"/>
          </p:nvPr>
        </p:nvSpPr>
        <p:spPr/>
        <p:txBody>
          <a:bodyPr/>
          <a:lstStyle/>
          <a:p>
            <a:pPr>
              <a:defRPr/>
            </a:pPr>
            <a:fld id="{781C942A-90ED-4590-8678-764C64FDEFA2}" type="slidenum">
              <a:rPr lang="tr-TR"/>
              <a:pPr>
                <a:defRPr/>
              </a:pPr>
              <a:t>34</a:t>
            </a:fld>
            <a:endParaRPr lang="tr-TR"/>
          </a:p>
        </p:txBody>
      </p:sp>
      <p:sp>
        <p:nvSpPr>
          <p:cNvPr id="51203" name="Unvan 1"/>
          <p:cNvSpPr>
            <a:spLocks noGrp="1"/>
          </p:cNvSpPr>
          <p:nvPr>
            <p:ph type="title"/>
          </p:nvPr>
        </p:nvSpPr>
        <p:spPr bwMode="auto"/>
        <p:txBody>
          <a:bodyPr wrap="square" numCol="1" anchorCtr="0" compatLnSpc="1">
            <a:prstTxWarp prst="textNoShape">
              <a:avLst/>
            </a:prstTxWarp>
          </a:bodyPr>
          <a:lstStyle/>
          <a:p>
            <a:pPr eaLnBrk="1" hangingPunct="1">
              <a:buFontTx/>
              <a:buChar char="•"/>
            </a:pPr>
            <a:r>
              <a:rPr lang="tr-TR" sz="3400" b="1" cap="none" smtClean="0">
                <a:solidFill>
                  <a:srgbClr val="FF0000"/>
                </a:solidFill>
                <a:latin typeface="Courier New" pitchFamily="49" charset="0"/>
                <a:cs typeface="Courier New" pitchFamily="49" charset="0"/>
              </a:rPr>
              <a:t>ÇOCUĞUNUZUN DAVRANIŞLARININ SONUÇLARI İLE KARŞILAŞMASINA İZİN VERİN!</a:t>
            </a:r>
          </a:p>
        </p:txBody>
      </p:sp>
      <p:sp>
        <p:nvSpPr>
          <p:cNvPr id="51204" name="İçerik Yer Tutucusu 2"/>
          <p:cNvSpPr>
            <a:spLocks noGrp="1"/>
          </p:cNvSpPr>
          <p:nvPr>
            <p:ph idx="1"/>
          </p:nvPr>
        </p:nvSpPr>
        <p:spPr>
          <a:xfrm>
            <a:off x="860425" y="1912938"/>
            <a:ext cx="10058400" cy="4051300"/>
          </a:xfrm>
        </p:spPr>
        <p:txBody>
          <a:bodyPr/>
          <a:lstStyle/>
          <a:p>
            <a:pPr eaLnBrk="1" hangingPunct="1">
              <a:lnSpc>
                <a:spcPct val="80000"/>
              </a:lnSpc>
            </a:pPr>
            <a:endParaRPr lang="tr-TR" sz="1900" b="1" smtClean="0">
              <a:latin typeface="Courier New" pitchFamily="49" charset="0"/>
              <a:cs typeface="Courier New" pitchFamily="49" charset="0"/>
            </a:endParaRPr>
          </a:p>
          <a:p>
            <a:pPr eaLnBrk="1" hangingPunct="1">
              <a:lnSpc>
                <a:spcPct val="80000"/>
              </a:lnSpc>
            </a:pPr>
            <a:r>
              <a:rPr lang="tr-TR" sz="1900" b="1" smtClean="0">
                <a:latin typeface="Courier New" pitchFamily="49" charset="0"/>
                <a:cs typeface="Courier New" pitchFamily="49" charset="0"/>
              </a:rPr>
              <a:t>Kendi görev ve sorumluluğu olan konularda bunları yerine getirmediği takdirde karşılaşacağı sonuçları görüp ders almasına müsaade edin. Akşam geç uyuyorsa sabah geç kalmayı veya ödevlerini geç saate bırakıyorsa ertesi gün öğretmeni ile bu konuda geçecek konuşmaları da göze alıyor demektir.</a:t>
            </a:r>
          </a:p>
          <a:p>
            <a:pPr eaLnBrk="1" hangingPunct="1">
              <a:lnSpc>
                <a:spcPct val="80000"/>
              </a:lnSpc>
            </a:pPr>
            <a:endParaRPr lang="tr-TR" sz="1900" smtClean="0">
              <a:latin typeface="Calibri" pitchFamily="34" charset="0"/>
            </a:endParaRPr>
          </a:p>
          <a:p>
            <a:pPr eaLnBrk="1" hangingPunct="1">
              <a:lnSpc>
                <a:spcPct val="80000"/>
              </a:lnSpc>
            </a:pPr>
            <a:r>
              <a:rPr lang="tr-TR" sz="1900" b="1" smtClean="0">
                <a:solidFill>
                  <a:srgbClr val="FF0000"/>
                </a:solidFill>
                <a:latin typeface="Courier New" pitchFamily="49" charset="0"/>
              </a:rPr>
              <a:t>Çocuğunuz kirli kıyafetlerini kirli sepetine koymuyorsa o kıyafeti dilediğinde temiz bulamadığı için giyemeyecektir. Bu yüzden kirlileri ayırma davranışını yavaş yavaş benimseyecektir. </a:t>
            </a:r>
          </a:p>
          <a:p>
            <a:pPr eaLnBrk="1" hangingPunct="1">
              <a:lnSpc>
                <a:spcPct val="80000"/>
              </a:lnSpc>
            </a:pPr>
            <a:r>
              <a:rPr lang="tr-TR" sz="1900" b="1" smtClean="0">
                <a:solidFill>
                  <a:srgbClr val="FF0000"/>
                </a:solidFill>
                <a:latin typeface="Courier New" pitchFamily="49" charset="0"/>
              </a:rPr>
              <a:t>Yemek saatinde tüm aile masada buluşuyorken yemeğin kendi odasına getirilmesini istediğinde sizin ona evin kurallarından olan “Yemek masada ve ailece yenir” maddesini  hatırlatmanız gerekir. Böylece çocuğunuz aç kalmamak için sofra toplanmadan masaya gelme mecburiyetinin farkına varır.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bwMode="auto">
          <a:xfrm>
            <a:off x="636588" y="471488"/>
            <a:ext cx="10058400" cy="1609725"/>
          </a:xfrm>
        </p:spPr>
        <p:txBody>
          <a:bodyPr wrap="square" numCol="1" anchorCtr="0" compatLnSpc="1">
            <a:prstTxWarp prst="textNoShape">
              <a:avLst/>
            </a:prstTxWarp>
          </a:bodyPr>
          <a:lstStyle/>
          <a:p>
            <a:pPr>
              <a:buFontTx/>
              <a:buChar char="•"/>
            </a:pPr>
            <a:r>
              <a:rPr lang="tr-TR" sz="3400" b="1" cap="none" smtClean="0">
                <a:solidFill>
                  <a:srgbClr val="FF0000"/>
                </a:solidFill>
                <a:latin typeface="Courier New" pitchFamily="49" charset="0"/>
                <a:cs typeface="Courier New" pitchFamily="49" charset="0"/>
              </a:rPr>
              <a:t>ÇOCUĞUNUZA BİR DAVRANIŞI KAZANDIRMAK İSTİYORSANIZ KARARLI, TUTARLI VE SAKİN KALMANIZ GEREKTİĞİNİ UNUTMAYIN!</a:t>
            </a:r>
          </a:p>
        </p:txBody>
      </p:sp>
      <p:sp>
        <p:nvSpPr>
          <p:cNvPr id="52226" name="Rectangle 3"/>
          <p:cNvSpPr>
            <a:spLocks noGrp="1"/>
          </p:cNvSpPr>
          <p:nvPr>
            <p:ph type="body" idx="1"/>
          </p:nvPr>
        </p:nvSpPr>
        <p:spPr>
          <a:xfrm>
            <a:off x="839788" y="2170113"/>
            <a:ext cx="10058400" cy="4051300"/>
          </a:xfrm>
        </p:spPr>
        <p:txBody>
          <a:bodyPr/>
          <a:lstStyle/>
          <a:p>
            <a:r>
              <a:rPr lang="tr-TR" b="1" dirty="0" smtClean="0">
                <a:latin typeface="Courier New" pitchFamily="49" charset="0"/>
              </a:rPr>
              <a:t>Bugün “evet” dediğiniz şeye yarın “hayır” demeyin.</a:t>
            </a:r>
          </a:p>
          <a:p>
            <a:r>
              <a:rPr lang="tr-TR" b="1" dirty="0" smtClean="0">
                <a:latin typeface="Courier New" pitchFamily="49" charset="0"/>
              </a:rPr>
              <a:t>Tutamayacağınız sözler vermeyin. Verdiğiniz sözleri ne olursa  olsun yerine getirin.</a:t>
            </a:r>
          </a:p>
          <a:p>
            <a:r>
              <a:rPr lang="tr-TR" b="1" dirty="0" smtClean="0">
                <a:latin typeface="Courier New" pitchFamily="49" charset="0"/>
              </a:rPr>
              <a:t>Bazen sizi ne kadar öfkelendirirse öfkelendirsin SAKİNLİĞİNİZİ koruyun, sesinizi yükseltmeyin. Çocuğunuz öfkeyi sizden öğrenir ve başka bir zaman yeri geldiğinde size yansıtır. Bağırmak yerine “mola” yöntemini kullanın. </a:t>
            </a:r>
          </a:p>
          <a:p>
            <a:endParaRPr lang="tr-TR" b="1" dirty="0" smtClean="0">
              <a:latin typeface="Courier New" pitchFamily="49" charset="0"/>
            </a:endParaRPr>
          </a:p>
        </p:txBody>
      </p:sp>
      <p:pic>
        <p:nvPicPr>
          <p:cNvPr id="52227" name="Picture 4" descr="fgth"/>
          <p:cNvPicPr>
            <a:picLocks noChangeAspect="1" noChangeArrowheads="1"/>
          </p:cNvPicPr>
          <p:nvPr/>
        </p:nvPicPr>
        <p:blipFill>
          <a:blip r:embed="rId2"/>
          <a:srcRect/>
          <a:stretch>
            <a:fillRect/>
          </a:stretch>
        </p:blipFill>
        <p:spPr bwMode="auto">
          <a:xfrm>
            <a:off x="4208463" y="4538663"/>
            <a:ext cx="2325687" cy="2097087"/>
          </a:xfrm>
          <a:prstGeom prst="rect">
            <a:avLst/>
          </a:prstGeom>
          <a:noFill/>
          <a:ln w="9525">
            <a:noFill/>
            <a:miter lim="800000"/>
            <a:headEnd/>
            <a:tailEnd/>
          </a:ln>
        </p:spPr>
      </p:pic>
      <p:sp>
        <p:nvSpPr>
          <p:cNvPr id="5" name="Slide Number Placeholder 5"/>
          <p:cNvSpPr>
            <a:spLocks noGrp="1"/>
          </p:cNvSpPr>
          <p:nvPr>
            <p:ph type="sldNum" sz="quarter" idx="12"/>
          </p:nvPr>
        </p:nvSpPr>
        <p:spPr>
          <a:xfrm>
            <a:off x="11310938" y="6272213"/>
            <a:ext cx="639762" cy="365125"/>
          </a:xfrm>
        </p:spPr>
        <p:txBody>
          <a:bodyPr/>
          <a:lstStyle/>
          <a:p>
            <a:pPr>
              <a:defRPr/>
            </a:pPr>
            <a:r>
              <a:rPr lang="tr-TR" dirty="0" smtClean="0"/>
              <a:t>35</a:t>
            </a: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1EF9C4BA-A46A-4BD5-9475-02F20361B13F}"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98328422-E03F-47D3-9492-66D4AE52FB5C}" type="slidenum">
              <a:rPr lang="tr-TR"/>
              <a:pPr>
                <a:defRPr/>
              </a:pPr>
              <a:t>36</a:t>
            </a:fld>
            <a:endParaRPr lang="tr-TR"/>
          </a:p>
        </p:txBody>
      </p:sp>
      <p:sp>
        <p:nvSpPr>
          <p:cNvPr id="2" name="Unvan 1"/>
          <p:cNvSpPr>
            <a:spLocks noGrp="1"/>
          </p:cNvSpPr>
          <p:nvPr>
            <p:ph type="title"/>
          </p:nvPr>
        </p:nvSpPr>
        <p:spPr>
          <a:xfrm>
            <a:off x="1069848" y="484632"/>
            <a:ext cx="10058400" cy="1609344"/>
          </a:xfrm>
        </p:spPr>
        <p:txBody>
          <a:bodyPr/>
          <a:lstStyle/>
          <a:p>
            <a:pPr eaLnBrk="1" fontAlgn="auto" hangingPunct="1">
              <a:spcAft>
                <a:spcPts val="0"/>
              </a:spcAft>
              <a:defRPr/>
            </a:pPr>
            <a:r>
              <a:rPr lang="tr-TR" dirty="0" smtClean="0">
                <a:latin typeface="Calibri" pitchFamily="34" charset="0"/>
              </a:rPr>
              <a:t> </a:t>
            </a:r>
            <a:endParaRPr lang="tr-TR" dirty="0">
              <a:latin typeface="Calibri" pitchFamily="34" charset="0"/>
            </a:endParaRPr>
          </a:p>
        </p:txBody>
      </p:sp>
      <p:sp>
        <p:nvSpPr>
          <p:cNvPr id="53252" name="İçerik Yer Tutucusu 2"/>
          <p:cNvSpPr>
            <a:spLocks noGrp="1"/>
          </p:cNvSpPr>
          <p:nvPr>
            <p:ph idx="1"/>
          </p:nvPr>
        </p:nvSpPr>
        <p:spPr>
          <a:xfrm>
            <a:off x="1069975" y="3182937"/>
            <a:ext cx="10058400" cy="3348037"/>
          </a:xfrm>
        </p:spPr>
        <p:txBody>
          <a:bodyPr/>
          <a:lstStyle/>
          <a:p>
            <a:pPr marL="0" indent="0" eaLnBrk="1" hangingPunct="1">
              <a:buFont typeface="Wingdings" pitchFamily="2" charset="2"/>
              <a:buNone/>
            </a:pPr>
            <a:endParaRPr lang="tr-TR" dirty="0" smtClean="0">
              <a:latin typeface="Calibri" pitchFamily="34" charset="0"/>
            </a:endParaRPr>
          </a:p>
          <a:p>
            <a:pPr marL="0" indent="0" algn="ctr" eaLnBrk="1" hangingPunct="1">
              <a:buFont typeface="Wingdings" pitchFamily="2" charset="2"/>
              <a:buNone/>
            </a:pPr>
            <a:endParaRPr lang="tr-TR" dirty="0" smtClean="0">
              <a:latin typeface="Calibri" pitchFamily="34" charset="0"/>
            </a:endParaRPr>
          </a:p>
          <a:p>
            <a:pPr marL="0" indent="0" algn="ctr" eaLnBrk="1" hangingPunct="1">
              <a:buFont typeface="Wingdings" pitchFamily="2" charset="2"/>
              <a:buNone/>
            </a:pPr>
            <a:r>
              <a:rPr lang="tr-TR" sz="3600" b="1" dirty="0" smtClean="0">
                <a:latin typeface="Courier New" pitchFamily="49" charset="0"/>
                <a:cs typeface="Courier New" pitchFamily="49" charset="0"/>
              </a:rPr>
              <a:t>Dinlediğiniz İçin Teşekkür Ederim</a:t>
            </a:r>
          </a:p>
          <a:p>
            <a:pPr marL="0" indent="0" algn="ctr" eaLnBrk="1" hangingPunct="1">
              <a:buFont typeface="Wingdings" pitchFamily="2" charset="2"/>
              <a:buNone/>
            </a:pPr>
            <a:endParaRPr lang="tr-TR" dirty="0" smtClean="0">
              <a:latin typeface="Calibri" pitchFamily="34" charset="0"/>
            </a:endParaRPr>
          </a:p>
          <a:p>
            <a:pPr marL="0" indent="0" algn="ctr" eaLnBrk="1" hangingPunct="1">
              <a:buFont typeface="Wingdings" pitchFamily="2" charset="2"/>
              <a:buNone/>
            </a:pPr>
            <a:endParaRPr lang="tr-TR" b="1" dirty="0" smtClean="0">
              <a:solidFill>
                <a:srgbClr val="DF6C5D"/>
              </a:solidFill>
              <a:latin typeface="Courier New" pitchFamily="49" charset="0"/>
              <a:ea typeface="Verdana" pitchFamily="34" charset="0"/>
              <a:cs typeface="Courier New" pitchFamily="49" charset="0"/>
            </a:endParaRPr>
          </a:p>
        </p:txBody>
      </p:sp>
      <p:pic>
        <p:nvPicPr>
          <p:cNvPr id="53255" name="Picture 7" descr="shutterstock_138379763"/>
          <p:cNvPicPr>
            <a:picLocks noChangeAspect="1" noChangeArrowheads="1"/>
          </p:cNvPicPr>
          <p:nvPr/>
        </p:nvPicPr>
        <p:blipFill>
          <a:blip r:embed="rId2"/>
          <a:srcRect/>
          <a:stretch>
            <a:fillRect/>
          </a:stretch>
        </p:blipFill>
        <p:spPr bwMode="auto">
          <a:xfrm>
            <a:off x="4021138" y="300038"/>
            <a:ext cx="3478212" cy="28829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txBox="1">
            <a:spLocks noGrp="1"/>
          </p:cNvSpPr>
          <p:nvPr/>
        </p:nvSpPr>
        <p:spPr>
          <a:xfrm>
            <a:off x="7964488" y="6272213"/>
            <a:ext cx="3273425" cy="365125"/>
          </a:xfrm>
          <a:prstGeom prst="rect">
            <a:avLst/>
          </a:prstGeom>
          <a:noFill/>
        </p:spPr>
        <p:txBody>
          <a:bodyPr anchor="ctr"/>
          <a:lstStyle/>
          <a:p>
            <a:pPr algn="r" fontAlgn="auto">
              <a:spcBef>
                <a:spcPts val="0"/>
              </a:spcBef>
              <a:spcAft>
                <a:spcPts val="0"/>
              </a:spcAft>
              <a:defRPr/>
            </a:pPr>
            <a:fld id="{C817762A-6E80-4177-9B67-D06689146375}" type="datetime1">
              <a:rPr lang="tr-TR" sz="1100">
                <a:solidFill>
                  <a:schemeClr val="tx2"/>
                </a:solidFill>
                <a:latin typeface="+mn-lt"/>
                <a:cs typeface="+mn-cs"/>
              </a:rPr>
              <a:pPr algn="r" fontAlgn="auto">
                <a:spcBef>
                  <a:spcPts val="0"/>
                </a:spcBef>
                <a:spcAft>
                  <a:spcPts val="0"/>
                </a:spcAft>
                <a:defRPr/>
              </a:pPr>
              <a:t>21.12.2022</a:t>
            </a:fld>
            <a:endParaRPr lang="tr-TR" sz="1100">
              <a:solidFill>
                <a:schemeClr val="tx2"/>
              </a:solidFill>
              <a:latin typeface="+mn-lt"/>
              <a:cs typeface="+mn-cs"/>
            </a:endParaRPr>
          </a:p>
        </p:txBody>
      </p:sp>
      <p:sp>
        <p:nvSpPr>
          <p:cNvPr id="8" name="Slide Number Placeholder 5"/>
          <p:cNvSpPr txBox="1">
            <a:spLocks noGrp="1"/>
          </p:cNvSpPr>
          <p:nvPr/>
        </p:nvSpPr>
        <p:spPr>
          <a:xfrm>
            <a:off x="11310938" y="6272213"/>
            <a:ext cx="639762" cy="365125"/>
          </a:xfrm>
          <a:prstGeom prst="rect">
            <a:avLst/>
          </a:prstGeom>
          <a:noFill/>
        </p:spPr>
        <p:txBody>
          <a:bodyPr anchor="ctr"/>
          <a:lstStyle/>
          <a:p>
            <a:pPr algn="ctr" fontAlgn="auto">
              <a:spcBef>
                <a:spcPts val="0"/>
              </a:spcBef>
              <a:spcAft>
                <a:spcPts val="0"/>
              </a:spcAft>
              <a:defRPr/>
            </a:pPr>
            <a:fld id="{E752367F-C175-4B0F-B162-E91E4AB994D0}" type="slidenum">
              <a:rPr lang="tr-TR" sz="1400" b="1">
                <a:solidFill>
                  <a:srgbClr val="FFFFFF"/>
                </a:solidFill>
                <a:latin typeface="+mj-lt"/>
                <a:cs typeface="+mn-cs"/>
              </a:rPr>
              <a:pPr algn="ctr" fontAlgn="auto">
                <a:spcBef>
                  <a:spcPts val="0"/>
                </a:spcBef>
                <a:spcAft>
                  <a:spcPts val="0"/>
                </a:spcAft>
                <a:defRPr/>
              </a:pPr>
              <a:t>4</a:t>
            </a:fld>
            <a:endParaRPr lang="tr-TR" sz="1400" b="1">
              <a:solidFill>
                <a:srgbClr val="FFFFFF"/>
              </a:solidFill>
              <a:latin typeface="+mj-lt"/>
              <a:cs typeface="+mn-cs"/>
            </a:endParaRPr>
          </a:p>
        </p:txBody>
      </p:sp>
      <p:sp>
        <p:nvSpPr>
          <p:cNvPr id="17411" name="İçerik Yer Tutucusu 2"/>
          <p:cNvSpPr>
            <a:spLocks noGrp="1"/>
          </p:cNvSpPr>
          <p:nvPr>
            <p:ph idx="4294967295"/>
          </p:nvPr>
        </p:nvSpPr>
        <p:spPr/>
        <p:txBody>
          <a:bodyPr/>
          <a:lstStyle/>
          <a:p>
            <a:pPr eaLnBrk="1" hangingPunct="1"/>
            <a:endParaRPr lang="tr-TR" smtClean="0"/>
          </a:p>
        </p:txBody>
      </p:sp>
      <p:pic>
        <p:nvPicPr>
          <p:cNvPr id="17412" name="Resim 4"/>
          <p:cNvPicPr>
            <a:picLocks noChangeAspect="1" noChangeArrowheads="1"/>
          </p:cNvPicPr>
          <p:nvPr/>
        </p:nvPicPr>
        <p:blipFill>
          <a:blip r:embed="rId2"/>
          <a:srcRect l="30157" t="41360" r="13463" b="13734"/>
          <a:stretch>
            <a:fillRect/>
          </a:stretch>
        </p:blipFill>
        <p:spPr bwMode="auto">
          <a:xfrm>
            <a:off x="3422650" y="2365375"/>
            <a:ext cx="5202238" cy="3875088"/>
          </a:xfrm>
          <a:prstGeom prst="rect">
            <a:avLst/>
          </a:prstGeom>
          <a:noFill/>
          <a:ln w="9525">
            <a:noFill/>
            <a:miter lim="800000"/>
            <a:headEnd/>
            <a:tailEnd/>
          </a:ln>
        </p:spPr>
      </p:pic>
      <p:sp>
        <p:nvSpPr>
          <p:cNvPr id="7" name="Dikdörtgen 6"/>
          <p:cNvSpPr/>
          <p:nvPr/>
        </p:nvSpPr>
        <p:spPr>
          <a:xfrm>
            <a:off x="5395913" y="2595563"/>
            <a:ext cx="1190625" cy="5524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lnSpc>
                <a:spcPct val="115000"/>
              </a:lnSpc>
              <a:spcBef>
                <a:spcPts val="0"/>
              </a:spcBef>
              <a:spcAft>
                <a:spcPts val="1000"/>
              </a:spcAft>
              <a:defRPr/>
            </a:pPr>
            <a:r>
              <a:rPr lang="tr-TR" sz="1400" b="1" dirty="0">
                <a:ea typeface="Calibri"/>
                <a:cs typeface="Times New Roman"/>
              </a:rPr>
              <a:t>AİLE</a:t>
            </a:r>
            <a:endParaRPr lang="tr-TR" sz="1100" dirty="0">
              <a:ea typeface="Calibri"/>
              <a:cs typeface="Times New Roman"/>
            </a:endParaRPr>
          </a:p>
        </p:txBody>
      </p:sp>
      <p:sp>
        <p:nvSpPr>
          <p:cNvPr id="17414" name="Text Box 8"/>
          <p:cNvSpPr txBox="1">
            <a:spLocks noChangeArrowheads="1"/>
          </p:cNvSpPr>
          <p:nvPr/>
        </p:nvSpPr>
        <p:spPr bwMode="auto">
          <a:xfrm>
            <a:off x="762000" y="779463"/>
            <a:ext cx="10688638" cy="641350"/>
          </a:xfrm>
          <a:prstGeom prst="rect">
            <a:avLst/>
          </a:prstGeom>
          <a:noFill/>
          <a:ln w="9525">
            <a:noFill/>
            <a:miter lim="800000"/>
            <a:headEnd/>
            <a:tailEnd/>
          </a:ln>
        </p:spPr>
        <p:txBody>
          <a:bodyPr>
            <a:spAutoFit/>
          </a:bodyPr>
          <a:lstStyle/>
          <a:p>
            <a:pPr algn="ctr">
              <a:spcBef>
                <a:spcPct val="50000"/>
              </a:spcBef>
            </a:pPr>
            <a:r>
              <a:rPr lang="tr-TR" sz="3600" b="1">
                <a:latin typeface="Courier New" pitchFamily="49" charset="0"/>
              </a:rPr>
              <a:t>ÇOCUĞUN GELişiMiNDE AiLENiN ROLÜ</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EB9FCE70-ECD5-4829-B636-E53E48E20A39}"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E92CD2D6-E6D4-45E2-8BED-F3A408AE4B06}" type="slidenum">
              <a:rPr lang="tr-TR"/>
              <a:pPr>
                <a:defRPr/>
              </a:pPr>
              <a:t>5</a:t>
            </a:fld>
            <a:endParaRPr lang="tr-TR" dirty="0"/>
          </a:p>
        </p:txBody>
      </p:sp>
      <p:sp>
        <p:nvSpPr>
          <p:cNvPr id="18435" name="İçerik Yer Tutucusu 2"/>
          <p:cNvSpPr>
            <a:spLocks noGrp="1"/>
          </p:cNvSpPr>
          <p:nvPr>
            <p:ph idx="1"/>
          </p:nvPr>
        </p:nvSpPr>
        <p:spPr>
          <a:xfrm>
            <a:off x="1112838" y="1100138"/>
            <a:ext cx="10015537" cy="5072062"/>
          </a:xfrm>
        </p:spPr>
        <p:txBody>
          <a:bodyPr/>
          <a:lstStyle/>
          <a:p>
            <a:pPr eaLnBrk="1" hangingPunct="1"/>
            <a:r>
              <a:rPr lang="tr-TR" sz="2800" b="1" smtClean="0">
                <a:latin typeface="Courier New" pitchFamily="49" charset="0"/>
                <a:cs typeface="Courier New" pitchFamily="49" charset="0"/>
              </a:rPr>
              <a:t>Yaşam başarısını elde eden bireyler yetiştirmek; en genel anlamıyla kendine ve çevresine yararlı olabilen; MUTLU BİREYLER YETİŞTİRMEK demektir.</a:t>
            </a:r>
          </a:p>
          <a:p>
            <a:pPr eaLnBrk="1" hangingPunct="1"/>
            <a:endParaRPr lang="tr-TR" b="1" smtClean="0">
              <a:latin typeface="Courier New" pitchFamily="49" charset="0"/>
              <a:cs typeface="Courier New" pitchFamily="49" charset="0"/>
            </a:endParaRPr>
          </a:p>
        </p:txBody>
      </p:sp>
      <p:pic>
        <p:nvPicPr>
          <p:cNvPr id="18436" name="Picture 6" descr="fft99_mf3019637"/>
          <p:cNvPicPr>
            <a:picLocks noChangeAspect="1" noChangeArrowheads="1"/>
          </p:cNvPicPr>
          <p:nvPr/>
        </p:nvPicPr>
        <p:blipFill>
          <a:blip r:embed="rId2"/>
          <a:srcRect/>
          <a:stretch>
            <a:fillRect/>
          </a:stretch>
        </p:blipFill>
        <p:spPr bwMode="auto">
          <a:xfrm>
            <a:off x="3179763" y="3830638"/>
            <a:ext cx="4778375" cy="244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bwMode="auto"/>
        <p:txBody>
          <a:bodyPr wrap="square" numCol="1" anchorCtr="0" compatLnSpc="1">
            <a:prstTxWarp prst="textNoShape">
              <a:avLst/>
            </a:prstTxWarp>
          </a:bodyPr>
          <a:lstStyle/>
          <a:p>
            <a:r>
              <a:rPr lang="tr-TR" sz="6000" b="1" cap="none" smtClean="0">
                <a:solidFill>
                  <a:schemeClr val="tx1"/>
                </a:solidFill>
                <a:latin typeface="Courier New" pitchFamily="49" charset="0"/>
              </a:rPr>
              <a:t>ANNE- BABA TUTUMLARI</a:t>
            </a:r>
          </a:p>
        </p:txBody>
      </p:sp>
      <p:sp>
        <p:nvSpPr>
          <p:cNvPr id="19458" name="Rectangle 3"/>
          <p:cNvSpPr>
            <a:spLocks noGrp="1"/>
          </p:cNvSpPr>
          <p:nvPr>
            <p:ph type="body" idx="1"/>
          </p:nvPr>
        </p:nvSpPr>
        <p:spPr/>
        <p:txBody>
          <a:bodyPr/>
          <a:lstStyle/>
          <a:p>
            <a:r>
              <a:rPr lang="tr-TR" b="1" smtClean="0">
                <a:latin typeface="Courier New" pitchFamily="49" charset="0"/>
              </a:rPr>
              <a:t>Anne- babanın çocuğu etkileyebilecek her türlü sergilediği davranış, takındığı tavır, hal ve hareketler “anne-baba tutumu” kavramını ifade etmektedir.</a:t>
            </a:r>
          </a:p>
        </p:txBody>
      </p:sp>
      <p:pic>
        <p:nvPicPr>
          <p:cNvPr id="19459" name="Picture 4" descr="spanking-kids-can-have-long-term-effects-L-kiJAv6"/>
          <p:cNvPicPr>
            <a:picLocks noChangeAspect="1" noChangeArrowheads="1"/>
          </p:cNvPicPr>
          <p:nvPr/>
        </p:nvPicPr>
        <p:blipFill>
          <a:blip r:embed="rId2"/>
          <a:srcRect/>
          <a:stretch>
            <a:fillRect/>
          </a:stretch>
        </p:blipFill>
        <p:spPr bwMode="auto">
          <a:xfrm>
            <a:off x="438150" y="3176588"/>
            <a:ext cx="3521075" cy="2384425"/>
          </a:xfrm>
          <a:prstGeom prst="rect">
            <a:avLst/>
          </a:prstGeom>
          <a:noFill/>
          <a:ln w="9525">
            <a:noFill/>
            <a:miter lim="800000"/>
            <a:headEnd/>
            <a:tailEnd/>
          </a:ln>
        </p:spPr>
      </p:pic>
      <p:pic>
        <p:nvPicPr>
          <p:cNvPr id="19460" name="Picture 5" descr="kardes"/>
          <p:cNvPicPr>
            <a:picLocks noChangeAspect="1" noChangeArrowheads="1"/>
          </p:cNvPicPr>
          <p:nvPr/>
        </p:nvPicPr>
        <p:blipFill>
          <a:blip r:embed="rId3"/>
          <a:srcRect/>
          <a:stretch>
            <a:fillRect/>
          </a:stretch>
        </p:blipFill>
        <p:spPr bwMode="auto">
          <a:xfrm>
            <a:off x="7207250" y="3189288"/>
            <a:ext cx="3646488" cy="2405062"/>
          </a:xfrm>
          <a:prstGeom prst="rect">
            <a:avLst/>
          </a:prstGeom>
          <a:noFill/>
          <a:ln w="9525">
            <a:noFill/>
            <a:miter lim="800000"/>
            <a:headEnd/>
            <a:tailEnd/>
          </a:ln>
        </p:spPr>
      </p:pic>
      <p:pic>
        <p:nvPicPr>
          <p:cNvPr id="19461" name="Picture 6" descr="2015_11_25_17_1_8_374"/>
          <p:cNvPicPr>
            <a:picLocks noChangeAspect="1" noChangeArrowheads="1"/>
          </p:cNvPicPr>
          <p:nvPr/>
        </p:nvPicPr>
        <p:blipFill>
          <a:blip r:embed="rId4"/>
          <a:srcRect/>
          <a:stretch>
            <a:fillRect/>
          </a:stretch>
        </p:blipFill>
        <p:spPr bwMode="auto">
          <a:xfrm>
            <a:off x="4005263" y="3187700"/>
            <a:ext cx="3105150" cy="2397125"/>
          </a:xfrm>
          <a:prstGeom prst="rect">
            <a:avLst/>
          </a:prstGeom>
          <a:noFill/>
          <a:ln w="9525">
            <a:noFill/>
            <a:miter lim="800000"/>
            <a:headEnd/>
            <a:tailEnd/>
          </a:ln>
        </p:spPr>
      </p:pic>
      <p:sp>
        <p:nvSpPr>
          <p:cNvPr id="7" name="Slide Number Placeholder 5"/>
          <p:cNvSpPr>
            <a:spLocks noGrp="1"/>
          </p:cNvSpPr>
          <p:nvPr>
            <p:ph type="sldNum" sz="quarter" idx="12"/>
          </p:nvPr>
        </p:nvSpPr>
        <p:spPr>
          <a:xfrm>
            <a:off x="11310938" y="6272213"/>
            <a:ext cx="639762" cy="365125"/>
          </a:xfrm>
        </p:spPr>
        <p:txBody>
          <a:bodyPr/>
          <a:lstStyle/>
          <a:p>
            <a:pPr>
              <a:defRPr/>
            </a:pPr>
            <a:r>
              <a:rPr lang="tr-TR" dirty="0"/>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1772134-3A2D-4AA1-BCE6-CEC3C713B43D}" type="datetime1">
              <a:rPr lang="tr-TR"/>
              <a:pPr>
                <a:defRPr/>
              </a:pPr>
              <a:t>21.12.2022</a:t>
            </a:fld>
            <a:endParaRPr lang="tr-TR"/>
          </a:p>
        </p:txBody>
      </p:sp>
      <p:sp>
        <p:nvSpPr>
          <p:cNvPr id="5" name="Slide Number Placeholder 5"/>
          <p:cNvSpPr>
            <a:spLocks noGrp="1"/>
          </p:cNvSpPr>
          <p:nvPr>
            <p:ph type="sldNum" sz="quarter" idx="12"/>
          </p:nvPr>
        </p:nvSpPr>
        <p:spPr/>
        <p:txBody>
          <a:bodyPr/>
          <a:lstStyle/>
          <a:p>
            <a:pPr>
              <a:defRPr/>
            </a:pPr>
            <a:fld id="{05D27E8B-CB01-46B6-965E-F9DA70459B92}" type="slidenum">
              <a:rPr lang="tr-TR"/>
              <a:pPr>
                <a:defRPr/>
              </a:pPr>
              <a:t>7</a:t>
            </a:fld>
            <a:endParaRPr lang="tr-TR"/>
          </a:p>
        </p:txBody>
      </p:sp>
      <p:sp>
        <p:nvSpPr>
          <p:cNvPr id="2" name="Başlık 1"/>
          <p:cNvSpPr>
            <a:spLocks noGrp="1"/>
          </p:cNvSpPr>
          <p:nvPr>
            <p:ph type="title"/>
          </p:nvPr>
        </p:nvSpPr>
        <p:spPr>
          <a:xfrm>
            <a:off x="1069848" y="484632"/>
            <a:ext cx="10058400" cy="1609344"/>
          </a:xfrm>
        </p:spPr>
        <p:txBody>
          <a:bodyPr/>
          <a:lstStyle/>
          <a:p>
            <a:pPr algn="ctr" eaLnBrk="1" fontAlgn="auto" hangingPunct="1">
              <a:spcAft>
                <a:spcPts val="0"/>
              </a:spcAft>
              <a:defRPr/>
            </a:pPr>
            <a:r>
              <a:rPr lang="tr-TR" sz="3600" b="1" dirty="0">
                <a:latin typeface="Courier New" pitchFamily="49" charset="0"/>
                <a:cs typeface="Courier New" pitchFamily="49" charset="0"/>
              </a:rPr>
              <a:t>ANNE-BABA TUTUMLARI</a:t>
            </a:r>
            <a:r>
              <a:rPr lang="tr-TR" dirty="0"/>
              <a:t/>
            </a:r>
            <a:br>
              <a:rPr lang="tr-TR" dirty="0"/>
            </a:br>
            <a:endParaRPr lang="tr-TR" dirty="0"/>
          </a:p>
        </p:txBody>
      </p:sp>
      <p:pic>
        <p:nvPicPr>
          <p:cNvPr id="21508" name="Picture 2"/>
          <p:cNvPicPr>
            <a:picLocks noChangeAspect="1" noChangeArrowheads="1"/>
          </p:cNvPicPr>
          <p:nvPr/>
        </p:nvPicPr>
        <p:blipFill>
          <a:blip r:embed="rId2"/>
          <a:srcRect l="60765" t="35764" r="10229" b="39445"/>
          <a:stretch>
            <a:fillRect/>
          </a:stretch>
        </p:blipFill>
        <p:spPr bwMode="auto">
          <a:xfrm>
            <a:off x="2224088" y="1420813"/>
            <a:ext cx="7748587"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8825D4AC-F78C-4684-AC30-967B3D640438}" type="datetime1">
              <a:rPr lang="tr-TR"/>
              <a:pPr>
                <a:defRPr/>
              </a:pPr>
              <a:t>21.12.2022</a:t>
            </a:fld>
            <a:endParaRPr lang="tr-TR"/>
          </a:p>
        </p:txBody>
      </p:sp>
      <p:sp>
        <p:nvSpPr>
          <p:cNvPr id="7" name="Slide Number Placeholder 5"/>
          <p:cNvSpPr>
            <a:spLocks noGrp="1"/>
          </p:cNvSpPr>
          <p:nvPr>
            <p:ph type="sldNum" sz="quarter" idx="12"/>
          </p:nvPr>
        </p:nvSpPr>
        <p:spPr/>
        <p:txBody>
          <a:bodyPr/>
          <a:lstStyle/>
          <a:p>
            <a:pPr>
              <a:defRPr/>
            </a:pPr>
            <a:fld id="{245271DF-C781-4305-A9C1-13BC6646755F}" type="slidenum">
              <a:rPr lang="tr-TR"/>
              <a:pPr>
                <a:defRPr/>
              </a:pPr>
              <a:t>8</a:t>
            </a:fld>
            <a:endParaRPr lang="tr-TR"/>
          </a:p>
        </p:txBody>
      </p:sp>
      <p:sp>
        <p:nvSpPr>
          <p:cNvPr id="22531" name="İçerik Yer Tutucusu 2"/>
          <p:cNvSpPr>
            <a:spLocks noGrp="1"/>
          </p:cNvSpPr>
          <p:nvPr>
            <p:ph idx="1"/>
          </p:nvPr>
        </p:nvSpPr>
        <p:spPr>
          <a:xfrm>
            <a:off x="848087" y="820239"/>
            <a:ext cx="10058400" cy="4049713"/>
          </a:xfrm>
        </p:spPr>
        <p:txBody>
          <a:bodyPr/>
          <a:lstStyle/>
          <a:p>
            <a:pPr eaLnBrk="1" hangingPunct="1"/>
            <a:endParaRPr lang="tr-TR" b="1" dirty="0" smtClean="0">
              <a:latin typeface="Courier New" pitchFamily="49" charset="0"/>
              <a:cs typeface="Courier New" pitchFamily="49" charset="0"/>
            </a:endParaRPr>
          </a:p>
          <a:p>
            <a:pPr eaLnBrk="1" hangingPunct="1"/>
            <a:r>
              <a:rPr lang="en-US" b="1" dirty="0" smtClean="0">
                <a:latin typeface="Courier New" pitchFamily="49" charset="0"/>
                <a:cs typeface="Courier New" pitchFamily="49" charset="0"/>
              </a:rPr>
              <a:t>Her </a:t>
            </a:r>
            <a:r>
              <a:rPr lang="en-US" b="1" dirty="0" err="1" smtClean="0">
                <a:latin typeface="Courier New" pitchFamily="49" charset="0"/>
                <a:cs typeface="Courier New" pitchFamily="49" charset="0"/>
              </a:rPr>
              <a:t>alanda</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olduğu</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gibi</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çocuk</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eğitiminde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rol</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oynayan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aile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okul</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ve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çevre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üçgeninde</a:t>
            </a:r>
            <a:r>
              <a:rPr lang="en-US" b="1" dirty="0" smtClean="0">
                <a:latin typeface="Courier New" pitchFamily="49" charset="0"/>
                <a:cs typeface="Courier New" pitchFamily="49" charset="0"/>
              </a:rPr>
              <a:t> de her </a:t>
            </a:r>
            <a:r>
              <a:rPr lang="en-US" b="1" dirty="0" err="1" smtClean="0">
                <a:latin typeface="Courier New" pitchFamily="49" charset="0"/>
                <a:cs typeface="Courier New" pitchFamily="49" charset="0"/>
              </a:rPr>
              <a:t>şeyin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başı</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aile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çünkü</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anne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ve</a:t>
            </a:r>
            <a:r>
              <a:rPr lang="en-US" b="1" dirty="0" smtClean="0">
                <a:latin typeface="Courier New" pitchFamily="49" charset="0"/>
                <a:cs typeface="Courier New" pitchFamily="49" charset="0"/>
              </a:rPr>
              <a:t> baba </a:t>
            </a:r>
            <a:r>
              <a:rPr lang="en-US" b="1" dirty="0" err="1" smtClean="0">
                <a:latin typeface="Courier New" pitchFamily="49" charset="0"/>
                <a:cs typeface="Courier New" pitchFamily="49" charset="0"/>
              </a:rPr>
              <a:t>çocuğun</a:t>
            </a:r>
            <a:r>
              <a:rPr lang="en-US" b="1" dirty="0" smtClean="0">
                <a:latin typeface="Courier New" pitchFamily="49" charset="0"/>
                <a:cs typeface="Courier New" pitchFamily="49" charset="0"/>
              </a:rPr>
              <a:t> ilk </a:t>
            </a:r>
            <a:r>
              <a:rPr lang="en-US" b="1" dirty="0" err="1" smtClean="0">
                <a:latin typeface="Courier New" pitchFamily="49" charset="0"/>
                <a:cs typeface="Courier New" pitchFamily="49" charset="0"/>
              </a:rPr>
              <a:t>öğretmenleridir</a:t>
            </a:r>
            <a:r>
              <a:rPr lang="en-US" b="1" dirty="0" smtClean="0">
                <a:latin typeface="Courier New" pitchFamily="49" charset="0"/>
                <a:cs typeface="Courier New" pitchFamily="49" charset="0"/>
              </a:rPr>
              <a:t>.</a:t>
            </a:r>
            <a:endParaRPr lang="tr-TR" b="1" dirty="0" smtClean="0">
              <a:latin typeface="Courier New" pitchFamily="49" charset="0"/>
              <a:cs typeface="Courier New" pitchFamily="49" charset="0"/>
            </a:endParaRPr>
          </a:p>
          <a:p>
            <a:pPr eaLnBrk="1" hangingPunct="1"/>
            <a:endParaRPr lang="tr-TR" b="1" dirty="0" smtClean="0">
              <a:latin typeface="Courier New" pitchFamily="49" charset="0"/>
              <a:cs typeface="Courier New" pitchFamily="49" charset="0"/>
            </a:endParaRPr>
          </a:p>
          <a:p>
            <a:pPr eaLnBrk="1" hangingPunct="1"/>
            <a:r>
              <a:rPr lang="en-US" b="1" dirty="0" err="1" smtClean="0">
                <a:latin typeface="Courier New" pitchFamily="49" charset="0"/>
                <a:cs typeface="Courier New" pitchFamily="49" charset="0"/>
              </a:rPr>
              <a:t>Çocuğun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sevmeyi</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kendine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güvenmeyi</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çevresiyle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iletişim</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kurmayı</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başarıyı</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ya</a:t>
            </a:r>
            <a:r>
              <a:rPr lang="en-US" b="1" dirty="0" smtClean="0">
                <a:latin typeface="Courier New" pitchFamily="49" charset="0"/>
                <a:cs typeface="Courier New" pitchFamily="49" charset="0"/>
              </a:rPr>
              <a:t> da </a:t>
            </a:r>
            <a:r>
              <a:rPr lang="en-US" b="1" dirty="0" err="1" smtClean="0">
                <a:latin typeface="Courier New" pitchFamily="49" charset="0"/>
                <a:cs typeface="Courier New" pitchFamily="49" charset="0"/>
              </a:rPr>
              <a:t>başarısızlığı</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tattığı</a:t>
            </a:r>
            <a:r>
              <a:rPr lang="en-US" b="1" dirty="0" smtClean="0">
                <a:latin typeface="Courier New" pitchFamily="49" charset="0"/>
                <a:cs typeface="Courier New" pitchFamily="49" charset="0"/>
              </a:rPr>
              <a:t> ilk </a:t>
            </a:r>
            <a:r>
              <a:rPr lang="en-US" b="1" dirty="0" err="1" smtClean="0">
                <a:latin typeface="Courier New" pitchFamily="49" charset="0"/>
                <a:cs typeface="Courier New" pitchFamily="49" charset="0"/>
              </a:rPr>
              <a:t>yer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aile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ortamıdır</a:t>
            </a:r>
            <a:r>
              <a:rPr lang="en-US" b="1" dirty="0" smtClean="0">
                <a:latin typeface="Courier New" pitchFamily="49" charset="0"/>
                <a:cs typeface="Courier New" pitchFamily="49" charset="0"/>
              </a:rPr>
              <a:t>. </a:t>
            </a:r>
            <a:endParaRPr lang="tr-TR" b="1" dirty="0" smtClean="0">
              <a:latin typeface="Courier New" pitchFamily="49" charset="0"/>
              <a:cs typeface="Courier New" pitchFamily="49" charset="0"/>
            </a:endParaRPr>
          </a:p>
        </p:txBody>
      </p:sp>
      <p:pic>
        <p:nvPicPr>
          <p:cNvPr id="22532" name="Resim 3"/>
          <p:cNvPicPr>
            <a:picLocks noChangeAspect="1"/>
          </p:cNvPicPr>
          <p:nvPr/>
        </p:nvPicPr>
        <p:blipFill>
          <a:blip r:embed="rId2"/>
          <a:srcRect l="4607" t="3403" r="7477" b="33069"/>
          <a:stretch>
            <a:fillRect/>
          </a:stretch>
        </p:blipFill>
        <p:spPr bwMode="auto">
          <a:xfrm>
            <a:off x="1642700" y="4197351"/>
            <a:ext cx="3830637" cy="2074862"/>
          </a:xfrm>
          <a:prstGeom prst="rect">
            <a:avLst/>
          </a:prstGeom>
          <a:noFill/>
          <a:ln w="9525">
            <a:noFill/>
            <a:miter lim="800000"/>
            <a:headEnd/>
            <a:tailEnd/>
          </a:ln>
        </p:spPr>
      </p:pic>
      <p:pic>
        <p:nvPicPr>
          <p:cNvPr id="22533" name="Resim 5"/>
          <p:cNvPicPr>
            <a:picLocks noChangeAspect="1"/>
          </p:cNvPicPr>
          <p:nvPr/>
        </p:nvPicPr>
        <p:blipFill>
          <a:blip r:embed="rId3"/>
          <a:srcRect l="14015" t="7391" r="14931" b="10089"/>
          <a:stretch>
            <a:fillRect/>
          </a:stretch>
        </p:blipFill>
        <p:spPr bwMode="auto">
          <a:xfrm>
            <a:off x="7218136" y="4078288"/>
            <a:ext cx="2546350" cy="198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0CEA24FF-A5B2-453C-AC4E-C46FB4A353F6}" type="datetime1">
              <a:rPr lang="tr-TR"/>
              <a:pPr>
                <a:defRPr/>
              </a:pPr>
              <a:t>21.12.2022</a:t>
            </a:fld>
            <a:endParaRPr lang="tr-TR"/>
          </a:p>
        </p:txBody>
      </p:sp>
      <p:sp>
        <p:nvSpPr>
          <p:cNvPr id="6" name="Slide Number Placeholder 5"/>
          <p:cNvSpPr>
            <a:spLocks noGrp="1"/>
          </p:cNvSpPr>
          <p:nvPr>
            <p:ph type="sldNum" sz="quarter" idx="12"/>
          </p:nvPr>
        </p:nvSpPr>
        <p:spPr/>
        <p:txBody>
          <a:bodyPr/>
          <a:lstStyle/>
          <a:p>
            <a:pPr>
              <a:defRPr/>
            </a:pPr>
            <a:fld id="{2A7890EC-A433-4C87-87F1-52441E0C2948}" type="slidenum">
              <a:rPr lang="tr-TR"/>
              <a:pPr>
                <a:defRPr/>
              </a:pPr>
              <a:t>9</a:t>
            </a:fld>
            <a:endParaRPr lang="tr-TR"/>
          </a:p>
        </p:txBody>
      </p:sp>
      <p:sp>
        <p:nvSpPr>
          <p:cNvPr id="3" name="İçerik Yer Tutucusu 2"/>
          <p:cNvSpPr>
            <a:spLocks noGrp="1"/>
          </p:cNvSpPr>
          <p:nvPr>
            <p:ph idx="1"/>
          </p:nvPr>
        </p:nvSpPr>
        <p:spPr>
          <a:xfrm>
            <a:off x="1056785" y="1458028"/>
            <a:ext cx="10058400" cy="4002270"/>
          </a:xfrm>
        </p:spPr>
        <p:txBody>
          <a:bodyPr rtlCol="0">
            <a:normAutofit/>
          </a:bodyPr>
          <a:lstStyle/>
          <a:p>
            <a:pPr marL="182880" indent="-182880" eaLnBrk="1" fontAlgn="auto" hangingPunct="1">
              <a:spcAft>
                <a:spcPts val="0"/>
              </a:spcAft>
              <a:buClr>
                <a:schemeClr val="accent1">
                  <a:lumMod val="75000"/>
                </a:schemeClr>
              </a:buClr>
              <a:defRPr/>
            </a:pPr>
            <a:r>
              <a:rPr lang="tr-TR" b="1" dirty="0" smtClean="0">
                <a:latin typeface="Courier New" pitchFamily="49" charset="0"/>
                <a:cs typeface="Courier New" pitchFamily="49" charset="0"/>
              </a:rPr>
              <a:t>Su damlalarının taşı yıllar süren bir emekle aşındırması gibi; anne-babanın tutumu ve aile ortamı da çocuğu her açıdan şekillendirir.</a:t>
            </a:r>
          </a:p>
          <a:p>
            <a:pPr marL="182880" indent="-182880" eaLnBrk="1" fontAlgn="auto" hangingPunct="1">
              <a:spcAft>
                <a:spcPts val="0"/>
              </a:spcAft>
              <a:buClr>
                <a:schemeClr val="accent1">
                  <a:lumMod val="75000"/>
                </a:schemeClr>
              </a:buClr>
              <a:defRPr/>
            </a:pPr>
            <a:endParaRPr lang="tr-TR" b="1" dirty="0" smtClean="0">
              <a:latin typeface="Courier New" pitchFamily="49" charset="0"/>
              <a:cs typeface="Courier New" pitchFamily="49" charset="0"/>
            </a:endParaRPr>
          </a:p>
          <a:p>
            <a:pPr marL="182880" indent="-182880" eaLnBrk="1" fontAlgn="auto" hangingPunct="1">
              <a:spcAft>
                <a:spcPts val="0"/>
              </a:spcAft>
              <a:buClr>
                <a:schemeClr val="accent1">
                  <a:lumMod val="75000"/>
                </a:schemeClr>
              </a:buClr>
              <a:defRPr/>
            </a:pPr>
            <a:endParaRPr lang="tr-TR" b="1" dirty="0">
              <a:latin typeface="Courier New" pitchFamily="49" charset="0"/>
              <a:cs typeface="Courier New" pitchFamily="49" charset="0"/>
            </a:endParaRPr>
          </a:p>
          <a:p>
            <a:pPr marL="2317120" lvl="8" indent="0">
              <a:buFont typeface="Wingdings" pitchFamily="2" charset="2"/>
              <a:buNone/>
              <a:defRPr/>
            </a:pPr>
            <a:r>
              <a:rPr lang="tr-TR" sz="2800" b="1" dirty="0" smtClean="0">
                <a:latin typeface="Courier New" pitchFamily="49" charset="0"/>
                <a:cs typeface="Courier New" pitchFamily="49" charset="0"/>
              </a:rPr>
              <a:t>	Çocuklar işaret parmaklarınız ile gösterdiklerinizi değil, ayak izlerinizle sizlerin gittiği yolu takip ederler. </a:t>
            </a:r>
            <a:endParaRPr lang="tr-TR" sz="2800" b="1" dirty="0">
              <a:latin typeface="Courier New" pitchFamily="49" charset="0"/>
              <a:cs typeface="Courier New" pitchFamily="49" charset="0"/>
            </a:endParaRPr>
          </a:p>
        </p:txBody>
      </p:sp>
      <p:sp>
        <p:nvSpPr>
          <p:cNvPr id="4" name="Şimşek İşareti 3"/>
          <p:cNvSpPr/>
          <p:nvPr/>
        </p:nvSpPr>
        <p:spPr>
          <a:xfrm>
            <a:off x="1187450" y="2897460"/>
            <a:ext cx="1963738" cy="2162175"/>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Yazı Ti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Yazı Tipi">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TM03090434[[fn=Ahşap Türü]]</Template>
  <TotalTime>800</TotalTime>
  <Words>1790</Words>
  <Application>Microsoft Office PowerPoint</Application>
  <PresentationFormat>Geniş ekran</PresentationFormat>
  <Paragraphs>225</Paragraphs>
  <Slides>36</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36</vt:i4>
      </vt:variant>
    </vt:vector>
  </HeadingPairs>
  <TitlesOfParts>
    <vt:vector size="46" baseType="lpstr">
      <vt:lpstr>Arial</vt:lpstr>
      <vt:lpstr>Calibri</vt:lpstr>
      <vt:lpstr>Cambria</vt:lpstr>
      <vt:lpstr>Courier New</vt:lpstr>
      <vt:lpstr>Rockwell</vt:lpstr>
      <vt:lpstr>Rockwell Condensed</vt:lpstr>
      <vt:lpstr>Times New Roman</vt:lpstr>
      <vt:lpstr>Verdana</vt:lpstr>
      <vt:lpstr>Wingdings</vt:lpstr>
      <vt:lpstr>Wood Type Yazı Tipi</vt:lpstr>
      <vt:lpstr>PowerPoint Sunusu</vt:lpstr>
      <vt:lpstr>SUNUM AKIŞI</vt:lpstr>
      <vt:lpstr>“ Yaşam başarısı ” nedİr?</vt:lpstr>
      <vt:lpstr>PowerPoint Sunusu</vt:lpstr>
      <vt:lpstr>PowerPoint Sunusu</vt:lpstr>
      <vt:lpstr>ANNE- BABA TUTUMLARI</vt:lpstr>
      <vt:lpstr>ANNE-BABA TUTUMLARI </vt:lpstr>
      <vt:lpstr>PowerPoint Sunusu</vt:lpstr>
      <vt:lpstr>PowerPoint Sunusu</vt:lpstr>
      <vt:lpstr>PowerPoint Sunusu</vt:lpstr>
      <vt:lpstr>PowerPoint Sunusu</vt:lpstr>
      <vt:lpstr>ÇOCUKLARLA SAĞLIKLI İLETİŞİMİN DÜŞMANI: İLETİŞİM ENGELLERİ</vt:lpstr>
      <vt:lpstr>PowerPoint Sunusu</vt:lpstr>
      <vt:lpstr>ÇOCUĞUNUN BAŞARISINA KATKIDA BULUNMAK İSTEYEN ANNE-BABALAR İÇİN ÖNERİLER </vt:lpstr>
      <vt:lpstr>Tartışmalarınızı çocuğunuza yansıtmayın!</vt:lpstr>
      <vt:lpstr>Çocuğunuzu sevİn!</vt:lpstr>
      <vt:lpstr>Çocuğunuzu destekleyİn  </vt:lpstr>
      <vt:lpstr>Soru ve sorunlarını önemseyİn.  </vt:lpstr>
      <vt:lpstr>Çocuğunuzu tanıyın  </vt:lpstr>
      <vt:lpstr>ÇOCUĞUNUZA ZAMAN AYIRIN   </vt:lpstr>
      <vt:lpstr>Çocuğunuzu dİnleyİn!  </vt:lpstr>
      <vt:lpstr>Çocuğunuzun sınırlarını zorlamayın!  </vt:lpstr>
      <vt:lpstr>ÇOCUĞUNUZLA SOHBET EDİN, ONUNLA DUYGULARINIZI PAYLAŞIN!</vt:lpstr>
      <vt:lpstr>Çocuğunuza model olun!  </vt:lpstr>
      <vt:lpstr>Çocuğunuzu başkalarıyla kıyaslamayın!  </vt:lpstr>
      <vt:lpstr>Çocuğunuza YAPABİLECEĞİ KADAR sorumluluK verİn, ZATEN YAPMASI GEREKENLERİ SİZLER YAPMAYIN. </vt:lpstr>
      <vt:lpstr>PowerPoint Sunusu</vt:lpstr>
      <vt:lpstr>PowerPoint Sunusu</vt:lpstr>
      <vt:lpstr>ÇOCUĞUNUZ SİZDEN Yardım İsteyİNCEYE Kadar Bekleyİn. </vt:lpstr>
      <vt:lpstr>YARDIM İSTEDİĞİNDE ERİŞİLEBİLİR VE DESTEKLEYİCİ OLUN. </vt:lpstr>
      <vt:lpstr> </vt:lpstr>
      <vt:lpstr>PowerPoint Sunusu</vt:lpstr>
      <vt:lpstr>ÇOCUĞUNUZU MADDİ ÖDÜLLERLE DEĞİL, MANEVİ VE SOSYAL ÖDÜLLERLE ÖDÜLLENDİRİN!</vt:lpstr>
      <vt:lpstr>ÇOCUĞUNUZUN DAVRANIŞLARININ SONUÇLARI İLE KARŞILAŞMASINA İZİN VERİN!</vt:lpstr>
      <vt:lpstr>ÇOCUĞUNUZA BİR DAVRANIŞI KAZANDIRMAK İSTİYORSANIZ KARARLI, TUTARLI VE SAKİN KALMANIZ GEREKTİĞİNİ UNUTMAYIN!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başarısı- sınav kaygısı</dc:title>
  <dc:creator>USER</dc:creator>
  <cp:lastModifiedBy>USER</cp:lastModifiedBy>
  <cp:revision>62</cp:revision>
  <dcterms:created xsi:type="dcterms:W3CDTF">2016-01-12T07:19:46Z</dcterms:created>
  <dcterms:modified xsi:type="dcterms:W3CDTF">2022-12-21T06:53:21Z</dcterms:modified>
</cp:coreProperties>
</file>